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90" r:id="rId3"/>
    <p:sldId id="281" r:id="rId4"/>
    <p:sldId id="283" r:id="rId5"/>
    <p:sldId id="2170" r:id="rId6"/>
    <p:sldId id="282" r:id="rId7"/>
    <p:sldId id="284" r:id="rId8"/>
    <p:sldId id="286" r:id="rId9"/>
    <p:sldId id="287" r:id="rId10"/>
    <p:sldId id="285" r:id="rId11"/>
    <p:sldId id="2164" r:id="rId12"/>
    <p:sldId id="288" r:id="rId13"/>
    <p:sldId id="270" r:id="rId14"/>
    <p:sldId id="257" r:id="rId15"/>
    <p:sldId id="258" r:id="rId16"/>
    <p:sldId id="295" r:id="rId17"/>
    <p:sldId id="312" r:id="rId18"/>
    <p:sldId id="313" r:id="rId19"/>
    <p:sldId id="2167" r:id="rId20"/>
    <p:sldId id="2168" r:id="rId21"/>
    <p:sldId id="259" r:id="rId22"/>
    <p:sldId id="2166" r:id="rId23"/>
    <p:sldId id="2169" r:id="rId24"/>
    <p:sldId id="2171" r:id="rId25"/>
    <p:sldId id="298" r:id="rId26"/>
    <p:sldId id="2165" r:id="rId27"/>
    <p:sldId id="299" r:id="rId28"/>
    <p:sldId id="2172" r:id="rId29"/>
    <p:sldId id="311" r:id="rId30"/>
    <p:sldId id="300" r:id="rId31"/>
    <p:sldId id="315" r:id="rId32"/>
    <p:sldId id="314" r:id="rId33"/>
    <p:sldId id="302" r:id="rId34"/>
    <p:sldId id="2173" r:id="rId35"/>
    <p:sldId id="30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lodicstory\Dropbox\McCoy\Paper1\HH%20distance%20distributions%20-%20ABM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lodicstory\Dropbox\McCoy\Paper1\FinalAkaike-abm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lodicstory\Dropbox\McCoy\Paper1\Restofthestory.xlsx" TargetMode="Externa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lodicstory\Dropbox\McCoy\Paper1\HH%20distance%20distributions%20-%20AB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lodicstory\Dropbox\McCoy\Paper1\HH%20distance%20distributions%20-%20ABM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lodicstory\Dropbox\McCoy\Paper1\HH%20distance%20distributions%20-%20AB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lodicstory\Dropbox\McCoy\Paper1\HH%20distance%20distributions%20-%20ABM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lodicstory\Dropbox\McCoy\Paper1\FinalAkaike-abm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lodicstory\Dropbox\McCoy\Paper1\FinalAkaike-ab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lodicstory\Dropbox\McCoy\Paper1\FinalAkaike-ab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lodicstory\Dropbox\McCoy\Paper1\FinalAkaike-ab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Sheet2!$A$2:$A$100</c:f>
              <c:numCache>
                <c:formatCode>General</c:formatCode>
                <c:ptCount val="99"/>
                <c:pt idx="0">
                  <c:v>0.8</c:v>
                </c:pt>
                <c:pt idx="1">
                  <c:v>0.80800000000000005</c:v>
                </c:pt>
                <c:pt idx="2">
                  <c:v>0.81599999999999995</c:v>
                </c:pt>
                <c:pt idx="3">
                  <c:v>0.82399999999999995</c:v>
                </c:pt>
                <c:pt idx="4">
                  <c:v>0.83199999999999996</c:v>
                </c:pt>
                <c:pt idx="5">
                  <c:v>0.84</c:v>
                </c:pt>
                <c:pt idx="6">
                  <c:v>0.84799999999999998</c:v>
                </c:pt>
                <c:pt idx="7">
                  <c:v>0.85599999999999998</c:v>
                </c:pt>
                <c:pt idx="8">
                  <c:v>0.86399999999999999</c:v>
                </c:pt>
                <c:pt idx="9">
                  <c:v>0.872</c:v>
                </c:pt>
                <c:pt idx="10">
                  <c:v>0.88</c:v>
                </c:pt>
                <c:pt idx="11">
                  <c:v>0.88800000000000001</c:v>
                </c:pt>
                <c:pt idx="12">
                  <c:v>0.89600000000000002</c:v>
                </c:pt>
                <c:pt idx="13">
                  <c:v>0.90400000000000003</c:v>
                </c:pt>
                <c:pt idx="14">
                  <c:v>0.91200000000000003</c:v>
                </c:pt>
                <c:pt idx="15">
                  <c:v>0.92</c:v>
                </c:pt>
                <c:pt idx="16">
                  <c:v>0.92800000000000005</c:v>
                </c:pt>
                <c:pt idx="17">
                  <c:v>0.93600000000000005</c:v>
                </c:pt>
                <c:pt idx="18">
                  <c:v>0.94399999999999995</c:v>
                </c:pt>
                <c:pt idx="19">
                  <c:v>0.95199999999999996</c:v>
                </c:pt>
                <c:pt idx="20">
                  <c:v>0.96</c:v>
                </c:pt>
                <c:pt idx="21">
                  <c:v>0.96799999999999997</c:v>
                </c:pt>
                <c:pt idx="22">
                  <c:v>0.97599999999999998</c:v>
                </c:pt>
                <c:pt idx="23">
                  <c:v>0.98399999999999999</c:v>
                </c:pt>
                <c:pt idx="24">
                  <c:v>0.99199999999999999</c:v>
                </c:pt>
                <c:pt idx="25">
                  <c:v>1</c:v>
                </c:pt>
                <c:pt idx="26">
                  <c:v>1.008</c:v>
                </c:pt>
                <c:pt idx="27">
                  <c:v>1.016</c:v>
                </c:pt>
                <c:pt idx="28">
                  <c:v>1.024</c:v>
                </c:pt>
                <c:pt idx="29">
                  <c:v>1.032</c:v>
                </c:pt>
                <c:pt idx="30">
                  <c:v>1.04</c:v>
                </c:pt>
                <c:pt idx="31">
                  <c:v>1.048</c:v>
                </c:pt>
                <c:pt idx="32">
                  <c:v>1.056</c:v>
                </c:pt>
                <c:pt idx="33">
                  <c:v>1.0640000000000001</c:v>
                </c:pt>
                <c:pt idx="34">
                  <c:v>1.0720000000000001</c:v>
                </c:pt>
                <c:pt idx="35">
                  <c:v>1.08</c:v>
                </c:pt>
                <c:pt idx="36">
                  <c:v>1.0880000000000001</c:v>
                </c:pt>
                <c:pt idx="37">
                  <c:v>1.0960000000000001</c:v>
                </c:pt>
                <c:pt idx="38">
                  <c:v>1.1040000000000001</c:v>
                </c:pt>
                <c:pt idx="39">
                  <c:v>1.1120000000000001</c:v>
                </c:pt>
                <c:pt idx="40">
                  <c:v>1.1200000000000001</c:v>
                </c:pt>
                <c:pt idx="41">
                  <c:v>1.1279999999999999</c:v>
                </c:pt>
                <c:pt idx="42">
                  <c:v>1.1359999999999999</c:v>
                </c:pt>
                <c:pt idx="43">
                  <c:v>1.1439999999999999</c:v>
                </c:pt>
                <c:pt idx="44">
                  <c:v>1.1519999999999999</c:v>
                </c:pt>
                <c:pt idx="45">
                  <c:v>1.1599999999999999</c:v>
                </c:pt>
                <c:pt idx="46">
                  <c:v>1.1679999999999999</c:v>
                </c:pt>
                <c:pt idx="47">
                  <c:v>1.1759999999999999</c:v>
                </c:pt>
                <c:pt idx="48">
                  <c:v>1.1839999999999999</c:v>
                </c:pt>
                <c:pt idx="49">
                  <c:v>1.1919999999999999</c:v>
                </c:pt>
                <c:pt idx="50">
                  <c:v>1.2</c:v>
                </c:pt>
                <c:pt idx="51">
                  <c:v>1.208</c:v>
                </c:pt>
                <c:pt idx="52">
                  <c:v>1.216</c:v>
                </c:pt>
                <c:pt idx="53">
                  <c:v>1.224</c:v>
                </c:pt>
                <c:pt idx="54">
                  <c:v>1.232</c:v>
                </c:pt>
                <c:pt idx="55">
                  <c:v>1.24</c:v>
                </c:pt>
                <c:pt idx="56">
                  <c:v>1.248</c:v>
                </c:pt>
                <c:pt idx="57">
                  <c:v>1.256</c:v>
                </c:pt>
                <c:pt idx="58">
                  <c:v>1.264</c:v>
                </c:pt>
                <c:pt idx="59">
                  <c:v>1.272</c:v>
                </c:pt>
                <c:pt idx="60">
                  <c:v>1.28</c:v>
                </c:pt>
                <c:pt idx="61">
                  <c:v>1.288</c:v>
                </c:pt>
                <c:pt idx="62">
                  <c:v>1.296</c:v>
                </c:pt>
                <c:pt idx="63">
                  <c:v>1.304</c:v>
                </c:pt>
                <c:pt idx="64">
                  <c:v>1.3120000000000001</c:v>
                </c:pt>
                <c:pt idx="65">
                  <c:v>1.32</c:v>
                </c:pt>
                <c:pt idx="66">
                  <c:v>1.3280000000000001</c:v>
                </c:pt>
                <c:pt idx="67">
                  <c:v>1.3360000000000001</c:v>
                </c:pt>
                <c:pt idx="68">
                  <c:v>1.3440000000000001</c:v>
                </c:pt>
                <c:pt idx="69">
                  <c:v>1.3520000000000001</c:v>
                </c:pt>
                <c:pt idx="70">
                  <c:v>1.36</c:v>
                </c:pt>
                <c:pt idx="71">
                  <c:v>1.3680000000000001</c:v>
                </c:pt>
                <c:pt idx="72">
                  <c:v>1.3759999999999999</c:v>
                </c:pt>
                <c:pt idx="73">
                  <c:v>1.3839999999999999</c:v>
                </c:pt>
                <c:pt idx="74">
                  <c:v>1.3919999999999999</c:v>
                </c:pt>
                <c:pt idx="75">
                  <c:v>1.4</c:v>
                </c:pt>
                <c:pt idx="76">
                  <c:v>1.4079999999999999</c:v>
                </c:pt>
                <c:pt idx="77">
                  <c:v>1.4159999999999999</c:v>
                </c:pt>
                <c:pt idx="78">
                  <c:v>1.4239999999999999</c:v>
                </c:pt>
                <c:pt idx="79">
                  <c:v>1.4319999999999999</c:v>
                </c:pt>
                <c:pt idx="80">
                  <c:v>1.44</c:v>
                </c:pt>
                <c:pt idx="81">
                  <c:v>1.448</c:v>
                </c:pt>
                <c:pt idx="82">
                  <c:v>1.456</c:v>
                </c:pt>
                <c:pt idx="83">
                  <c:v>1.464</c:v>
                </c:pt>
                <c:pt idx="84">
                  <c:v>1.472</c:v>
                </c:pt>
                <c:pt idx="85">
                  <c:v>1.48</c:v>
                </c:pt>
                <c:pt idx="86">
                  <c:v>1.488</c:v>
                </c:pt>
                <c:pt idx="87">
                  <c:v>1.496</c:v>
                </c:pt>
                <c:pt idx="88">
                  <c:v>1.504</c:v>
                </c:pt>
                <c:pt idx="89">
                  <c:v>1.512</c:v>
                </c:pt>
                <c:pt idx="90">
                  <c:v>1.52</c:v>
                </c:pt>
                <c:pt idx="91">
                  <c:v>1.528</c:v>
                </c:pt>
                <c:pt idx="92">
                  <c:v>1.536</c:v>
                </c:pt>
                <c:pt idx="93">
                  <c:v>1.544</c:v>
                </c:pt>
                <c:pt idx="94">
                  <c:v>1.552</c:v>
                </c:pt>
                <c:pt idx="95">
                  <c:v>1.56</c:v>
                </c:pt>
                <c:pt idx="96">
                  <c:v>1.5680000000000001</c:v>
                </c:pt>
                <c:pt idx="97">
                  <c:v>1.5760000000000001</c:v>
                </c:pt>
                <c:pt idx="98">
                  <c:v>1.5840000000000001</c:v>
                </c:pt>
              </c:numCache>
            </c:numRef>
          </c:xVal>
          <c:yVal>
            <c:numRef>
              <c:f>Sheet2!$B$2:$B$100</c:f>
              <c:numCache>
                <c:formatCode>General</c:formatCode>
                <c:ptCount val="99"/>
                <c:pt idx="0">
                  <c:v>2.3080000000000002E-3</c:v>
                </c:pt>
                <c:pt idx="1">
                  <c:v>2.186E-3</c:v>
                </c:pt>
                <c:pt idx="2">
                  <c:v>4.2509999999999996E-3</c:v>
                </c:pt>
                <c:pt idx="3">
                  <c:v>5.587E-3</c:v>
                </c:pt>
                <c:pt idx="4">
                  <c:v>9.2300000000000004E-3</c:v>
                </c:pt>
                <c:pt idx="5">
                  <c:v>1.506E-2</c:v>
                </c:pt>
                <c:pt idx="6">
                  <c:v>1.8217000000000001E-2</c:v>
                </c:pt>
                <c:pt idx="7">
                  <c:v>2.4289999999999999E-2</c:v>
                </c:pt>
                <c:pt idx="8">
                  <c:v>3.6069999999999998E-2</c:v>
                </c:pt>
                <c:pt idx="9">
                  <c:v>4.9915000000000001E-2</c:v>
                </c:pt>
                <c:pt idx="10">
                  <c:v>7.0074999999999998E-2</c:v>
                </c:pt>
                <c:pt idx="11">
                  <c:v>9.2664999999999997E-2</c:v>
                </c:pt>
                <c:pt idx="12">
                  <c:v>0.119869</c:v>
                </c:pt>
                <c:pt idx="13">
                  <c:v>0.15205299999999999</c:v>
                </c:pt>
                <c:pt idx="14">
                  <c:v>0.19589500000000001</c:v>
                </c:pt>
                <c:pt idx="15">
                  <c:v>0.24811800000000001</c:v>
                </c:pt>
                <c:pt idx="16">
                  <c:v>0.31455</c:v>
                </c:pt>
                <c:pt idx="17">
                  <c:v>0.39057599999999998</c:v>
                </c:pt>
                <c:pt idx="18">
                  <c:v>0.454822</c:v>
                </c:pt>
                <c:pt idx="19">
                  <c:v>0.55489500000000003</c:v>
                </c:pt>
                <c:pt idx="20">
                  <c:v>0.66347</c:v>
                </c:pt>
                <c:pt idx="21">
                  <c:v>0.771316</c:v>
                </c:pt>
                <c:pt idx="22">
                  <c:v>0.92968399999999995</c:v>
                </c:pt>
                <c:pt idx="23">
                  <c:v>1.0667979999999999</c:v>
                </c:pt>
                <c:pt idx="24">
                  <c:v>1.2173940000000001</c:v>
                </c:pt>
                <c:pt idx="25">
                  <c:v>1.382563</c:v>
                </c:pt>
                <c:pt idx="26">
                  <c:v>1.5748150000000001</c:v>
                </c:pt>
                <c:pt idx="27">
                  <c:v>1.716666</c:v>
                </c:pt>
                <c:pt idx="28">
                  <c:v>1.9418299999999999</c:v>
                </c:pt>
                <c:pt idx="29">
                  <c:v>2.165537</c:v>
                </c:pt>
                <c:pt idx="30">
                  <c:v>2.337386</c:v>
                </c:pt>
                <c:pt idx="31">
                  <c:v>2.4979399999999998</c:v>
                </c:pt>
                <c:pt idx="32">
                  <c:v>2.7204329999999999</c:v>
                </c:pt>
                <c:pt idx="33">
                  <c:v>2.8936169999999999</c:v>
                </c:pt>
                <c:pt idx="34">
                  <c:v>3.034376</c:v>
                </c:pt>
                <c:pt idx="35">
                  <c:v>3.193594</c:v>
                </c:pt>
                <c:pt idx="36">
                  <c:v>3.3216000000000001</c:v>
                </c:pt>
                <c:pt idx="37">
                  <c:v>3.426288</c:v>
                </c:pt>
                <c:pt idx="38">
                  <c:v>3.5648599999999999</c:v>
                </c:pt>
                <c:pt idx="39">
                  <c:v>3.6334780000000002</c:v>
                </c:pt>
                <c:pt idx="40">
                  <c:v>3.6996669999999998</c:v>
                </c:pt>
                <c:pt idx="41">
                  <c:v>3.701003</c:v>
                </c:pt>
                <c:pt idx="42">
                  <c:v>3.7190989999999999</c:v>
                </c:pt>
                <c:pt idx="43">
                  <c:v>3.7183700000000002</c:v>
                </c:pt>
                <c:pt idx="44">
                  <c:v>3.6248550000000002</c:v>
                </c:pt>
                <c:pt idx="45">
                  <c:v>3.6452580000000001</c:v>
                </c:pt>
                <c:pt idx="46">
                  <c:v>3.5549010000000001</c:v>
                </c:pt>
                <c:pt idx="47">
                  <c:v>3.478389</c:v>
                </c:pt>
                <c:pt idx="48">
                  <c:v>3.3543910000000001</c:v>
                </c:pt>
                <c:pt idx="49">
                  <c:v>3.2601469999999999</c:v>
                </c:pt>
                <c:pt idx="50">
                  <c:v>3.128619</c:v>
                </c:pt>
                <c:pt idx="51">
                  <c:v>3.0202879999999999</c:v>
                </c:pt>
                <c:pt idx="52">
                  <c:v>2.85609</c:v>
                </c:pt>
                <c:pt idx="53">
                  <c:v>2.7248049999999999</c:v>
                </c:pt>
                <c:pt idx="54">
                  <c:v>2.5770029999999999</c:v>
                </c:pt>
                <c:pt idx="55">
                  <c:v>2.4472960000000001</c:v>
                </c:pt>
                <c:pt idx="56">
                  <c:v>2.2511580000000002</c:v>
                </c:pt>
                <c:pt idx="57">
                  <c:v>2.1323820000000002</c:v>
                </c:pt>
                <c:pt idx="58">
                  <c:v>1.9873730000000001</c:v>
                </c:pt>
                <c:pt idx="59">
                  <c:v>1.8232969999999999</c:v>
                </c:pt>
                <c:pt idx="60">
                  <c:v>1.7258960000000001</c:v>
                </c:pt>
                <c:pt idx="61">
                  <c:v>1.583073</c:v>
                </c:pt>
                <c:pt idx="62">
                  <c:v>1.4553100000000001</c:v>
                </c:pt>
                <c:pt idx="63">
                  <c:v>1.3375060000000001</c:v>
                </c:pt>
                <c:pt idx="64">
                  <c:v>1.2161789999999999</c:v>
                </c:pt>
                <c:pt idx="65">
                  <c:v>1.080279</c:v>
                </c:pt>
                <c:pt idx="66">
                  <c:v>1.0072890000000001</c:v>
                </c:pt>
                <c:pt idx="67">
                  <c:v>0.92944099999999996</c:v>
                </c:pt>
                <c:pt idx="68">
                  <c:v>0.81952999999999998</c:v>
                </c:pt>
                <c:pt idx="69">
                  <c:v>0.76062799999999997</c:v>
                </c:pt>
                <c:pt idx="70">
                  <c:v>0.68861000000000006</c:v>
                </c:pt>
                <c:pt idx="71">
                  <c:v>0.60505299999999995</c:v>
                </c:pt>
                <c:pt idx="72">
                  <c:v>0.53279200000000004</c:v>
                </c:pt>
                <c:pt idx="73">
                  <c:v>0.46793899999999999</c:v>
                </c:pt>
                <c:pt idx="74">
                  <c:v>0.41911700000000002</c:v>
                </c:pt>
                <c:pt idx="75">
                  <c:v>0.37017299999999997</c:v>
                </c:pt>
                <c:pt idx="76">
                  <c:v>0.32961000000000001</c:v>
                </c:pt>
                <c:pt idx="77">
                  <c:v>0.29973300000000003</c:v>
                </c:pt>
                <c:pt idx="78">
                  <c:v>0.26135599999999998</c:v>
                </c:pt>
                <c:pt idx="79">
                  <c:v>0.237674</c:v>
                </c:pt>
                <c:pt idx="80">
                  <c:v>0.19164500000000001</c:v>
                </c:pt>
                <c:pt idx="81">
                  <c:v>0.17318500000000001</c:v>
                </c:pt>
                <c:pt idx="82">
                  <c:v>0.14427999999999999</c:v>
                </c:pt>
                <c:pt idx="83">
                  <c:v>0.13201399999999999</c:v>
                </c:pt>
                <c:pt idx="84">
                  <c:v>0.113189</c:v>
                </c:pt>
                <c:pt idx="85">
                  <c:v>0.100923</c:v>
                </c:pt>
                <c:pt idx="86">
                  <c:v>8.0156000000000005E-2</c:v>
                </c:pt>
                <c:pt idx="87">
                  <c:v>7.1776000000000006E-2</c:v>
                </c:pt>
                <c:pt idx="88">
                  <c:v>6.1330999999999997E-2</c:v>
                </c:pt>
                <c:pt idx="89">
                  <c:v>5.4044000000000002E-2</c:v>
                </c:pt>
                <c:pt idx="90">
                  <c:v>4.6757E-2</c:v>
                </c:pt>
                <c:pt idx="91">
                  <c:v>4.0441999999999999E-2</c:v>
                </c:pt>
                <c:pt idx="92">
                  <c:v>3.4005000000000001E-2</c:v>
                </c:pt>
                <c:pt idx="93">
                  <c:v>2.5382999999999999E-2</c:v>
                </c:pt>
                <c:pt idx="94">
                  <c:v>2.3924999999999998E-2</c:v>
                </c:pt>
                <c:pt idx="95">
                  <c:v>1.9310000000000001E-2</c:v>
                </c:pt>
                <c:pt idx="96">
                  <c:v>1.6274E-2</c:v>
                </c:pt>
                <c:pt idx="97">
                  <c:v>1.5302E-2</c:v>
                </c:pt>
                <c:pt idx="98">
                  <c:v>1.0201999999999999E-2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733-4C2E-BC8E-88827E6B7263}"/>
            </c:ext>
          </c:extLst>
        </c:ser>
        <c:ser>
          <c:idx val="1"/>
          <c:order val="1"/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Sheet2!$A$2:$A$100</c:f>
              <c:numCache>
                <c:formatCode>General</c:formatCode>
                <c:ptCount val="99"/>
                <c:pt idx="0">
                  <c:v>0.8</c:v>
                </c:pt>
                <c:pt idx="1">
                  <c:v>0.80800000000000005</c:v>
                </c:pt>
                <c:pt idx="2">
                  <c:v>0.81599999999999995</c:v>
                </c:pt>
                <c:pt idx="3">
                  <c:v>0.82399999999999995</c:v>
                </c:pt>
                <c:pt idx="4">
                  <c:v>0.83199999999999996</c:v>
                </c:pt>
                <c:pt idx="5">
                  <c:v>0.84</c:v>
                </c:pt>
                <c:pt idx="6">
                  <c:v>0.84799999999999998</c:v>
                </c:pt>
                <c:pt idx="7">
                  <c:v>0.85599999999999998</c:v>
                </c:pt>
                <c:pt idx="8">
                  <c:v>0.86399999999999999</c:v>
                </c:pt>
                <c:pt idx="9">
                  <c:v>0.872</c:v>
                </c:pt>
                <c:pt idx="10">
                  <c:v>0.88</c:v>
                </c:pt>
                <c:pt idx="11">
                  <c:v>0.88800000000000001</c:v>
                </c:pt>
                <c:pt idx="12">
                  <c:v>0.89600000000000002</c:v>
                </c:pt>
                <c:pt idx="13">
                  <c:v>0.90400000000000003</c:v>
                </c:pt>
                <c:pt idx="14">
                  <c:v>0.91200000000000003</c:v>
                </c:pt>
                <c:pt idx="15">
                  <c:v>0.92</c:v>
                </c:pt>
                <c:pt idx="16">
                  <c:v>0.92800000000000005</c:v>
                </c:pt>
                <c:pt idx="17">
                  <c:v>0.93600000000000005</c:v>
                </c:pt>
                <c:pt idx="18">
                  <c:v>0.94399999999999995</c:v>
                </c:pt>
                <c:pt idx="19">
                  <c:v>0.95199999999999996</c:v>
                </c:pt>
                <c:pt idx="20">
                  <c:v>0.96</c:v>
                </c:pt>
                <c:pt idx="21">
                  <c:v>0.96799999999999997</c:v>
                </c:pt>
                <c:pt idx="22">
                  <c:v>0.97599999999999998</c:v>
                </c:pt>
                <c:pt idx="23">
                  <c:v>0.98399999999999999</c:v>
                </c:pt>
                <c:pt idx="24">
                  <c:v>0.99199999999999999</c:v>
                </c:pt>
                <c:pt idx="25">
                  <c:v>1</c:v>
                </c:pt>
                <c:pt idx="26">
                  <c:v>1.008</c:v>
                </c:pt>
                <c:pt idx="27">
                  <c:v>1.016</c:v>
                </c:pt>
                <c:pt idx="28">
                  <c:v>1.024</c:v>
                </c:pt>
                <c:pt idx="29">
                  <c:v>1.032</c:v>
                </c:pt>
                <c:pt idx="30">
                  <c:v>1.04</c:v>
                </c:pt>
                <c:pt idx="31">
                  <c:v>1.048</c:v>
                </c:pt>
                <c:pt idx="32">
                  <c:v>1.056</c:v>
                </c:pt>
                <c:pt idx="33">
                  <c:v>1.0640000000000001</c:v>
                </c:pt>
                <c:pt idx="34">
                  <c:v>1.0720000000000001</c:v>
                </c:pt>
                <c:pt idx="35">
                  <c:v>1.08</c:v>
                </c:pt>
                <c:pt idx="36">
                  <c:v>1.0880000000000001</c:v>
                </c:pt>
                <c:pt idx="37">
                  <c:v>1.0960000000000001</c:v>
                </c:pt>
                <c:pt idx="38">
                  <c:v>1.1040000000000001</c:v>
                </c:pt>
                <c:pt idx="39">
                  <c:v>1.1120000000000001</c:v>
                </c:pt>
                <c:pt idx="40">
                  <c:v>1.1200000000000001</c:v>
                </c:pt>
                <c:pt idx="41">
                  <c:v>1.1279999999999999</c:v>
                </c:pt>
                <c:pt idx="42">
                  <c:v>1.1359999999999999</c:v>
                </c:pt>
                <c:pt idx="43">
                  <c:v>1.1439999999999999</c:v>
                </c:pt>
                <c:pt idx="44">
                  <c:v>1.1519999999999999</c:v>
                </c:pt>
                <c:pt idx="45">
                  <c:v>1.1599999999999999</c:v>
                </c:pt>
                <c:pt idx="46">
                  <c:v>1.1679999999999999</c:v>
                </c:pt>
                <c:pt idx="47">
                  <c:v>1.1759999999999999</c:v>
                </c:pt>
                <c:pt idx="48">
                  <c:v>1.1839999999999999</c:v>
                </c:pt>
                <c:pt idx="49">
                  <c:v>1.1919999999999999</c:v>
                </c:pt>
                <c:pt idx="50">
                  <c:v>1.2</c:v>
                </c:pt>
                <c:pt idx="51">
                  <c:v>1.208</c:v>
                </c:pt>
                <c:pt idx="52">
                  <c:v>1.216</c:v>
                </c:pt>
                <c:pt idx="53">
                  <c:v>1.224</c:v>
                </c:pt>
                <c:pt idx="54">
                  <c:v>1.232</c:v>
                </c:pt>
                <c:pt idx="55">
                  <c:v>1.24</c:v>
                </c:pt>
                <c:pt idx="56">
                  <c:v>1.248</c:v>
                </c:pt>
                <c:pt idx="57">
                  <c:v>1.256</c:v>
                </c:pt>
                <c:pt idx="58">
                  <c:v>1.264</c:v>
                </c:pt>
                <c:pt idx="59">
                  <c:v>1.272</c:v>
                </c:pt>
                <c:pt idx="60">
                  <c:v>1.28</c:v>
                </c:pt>
                <c:pt idx="61">
                  <c:v>1.288</c:v>
                </c:pt>
                <c:pt idx="62">
                  <c:v>1.296</c:v>
                </c:pt>
                <c:pt idx="63">
                  <c:v>1.304</c:v>
                </c:pt>
                <c:pt idx="64">
                  <c:v>1.3120000000000001</c:v>
                </c:pt>
                <c:pt idx="65">
                  <c:v>1.32</c:v>
                </c:pt>
                <c:pt idx="66">
                  <c:v>1.3280000000000001</c:v>
                </c:pt>
                <c:pt idx="67">
                  <c:v>1.3360000000000001</c:v>
                </c:pt>
                <c:pt idx="68">
                  <c:v>1.3440000000000001</c:v>
                </c:pt>
                <c:pt idx="69">
                  <c:v>1.3520000000000001</c:v>
                </c:pt>
                <c:pt idx="70">
                  <c:v>1.36</c:v>
                </c:pt>
                <c:pt idx="71">
                  <c:v>1.3680000000000001</c:v>
                </c:pt>
                <c:pt idx="72">
                  <c:v>1.3759999999999999</c:v>
                </c:pt>
                <c:pt idx="73">
                  <c:v>1.3839999999999999</c:v>
                </c:pt>
                <c:pt idx="74">
                  <c:v>1.3919999999999999</c:v>
                </c:pt>
                <c:pt idx="75">
                  <c:v>1.4</c:v>
                </c:pt>
                <c:pt idx="76">
                  <c:v>1.4079999999999999</c:v>
                </c:pt>
                <c:pt idx="77">
                  <c:v>1.4159999999999999</c:v>
                </c:pt>
                <c:pt idx="78">
                  <c:v>1.4239999999999999</c:v>
                </c:pt>
                <c:pt idx="79">
                  <c:v>1.4319999999999999</c:v>
                </c:pt>
                <c:pt idx="80">
                  <c:v>1.44</c:v>
                </c:pt>
                <c:pt idx="81">
                  <c:v>1.448</c:v>
                </c:pt>
                <c:pt idx="82">
                  <c:v>1.456</c:v>
                </c:pt>
                <c:pt idx="83">
                  <c:v>1.464</c:v>
                </c:pt>
                <c:pt idx="84">
                  <c:v>1.472</c:v>
                </c:pt>
                <c:pt idx="85">
                  <c:v>1.48</c:v>
                </c:pt>
                <c:pt idx="86">
                  <c:v>1.488</c:v>
                </c:pt>
                <c:pt idx="87">
                  <c:v>1.496</c:v>
                </c:pt>
                <c:pt idx="88">
                  <c:v>1.504</c:v>
                </c:pt>
                <c:pt idx="89">
                  <c:v>1.512</c:v>
                </c:pt>
                <c:pt idx="90">
                  <c:v>1.52</c:v>
                </c:pt>
                <c:pt idx="91">
                  <c:v>1.528</c:v>
                </c:pt>
                <c:pt idx="92">
                  <c:v>1.536</c:v>
                </c:pt>
                <c:pt idx="93">
                  <c:v>1.544</c:v>
                </c:pt>
                <c:pt idx="94">
                  <c:v>1.552</c:v>
                </c:pt>
                <c:pt idx="95">
                  <c:v>1.56</c:v>
                </c:pt>
                <c:pt idx="96">
                  <c:v>1.5680000000000001</c:v>
                </c:pt>
                <c:pt idx="97">
                  <c:v>1.5760000000000001</c:v>
                </c:pt>
                <c:pt idx="98">
                  <c:v>1.5840000000000001</c:v>
                </c:pt>
              </c:numCache>
            </c:numRef>
          </c:xVal>
          <c:yVal>
            <c:numRef>
              <c:f>Sheet2!$C$2:$C$100</c:f>
              <c:numCache>
                <c:formatCode>General</c:formatCode>
                <c:ptCount val="99"/>
                <c:pt idx="0">
                  <c:v>9.0200000000000002E-3</c:v>
                </c:pt>
                <c:pt idx="1">
                  <c:v>1.2284E-2</c:v>
                </c:pt>
                <c:pt idx="2">
                  <c:v>1.5429E-2</c:v>
                </c:pt>
                <c:pt idx="3">
                  <c:v>2.0532999999999999E-2</c:v>
                </c:pt>
                <c:pt idx="4">
                  <c:v>2.9849000000000001E-2</c:v>
                </c:pt>
                <c:pt idx="5">
                  <c:v>3.7860999999999999E-2</c:v>
                </c:pt>
                <c:pt idx="6">
                  <c:v>5.1152999999999997E-2</c:v>
                </c:pt>
                <c:pt idx="7">
                  <c:v>6.6700999999999996E-2</c:v>
                </c:pt>
                <c:pt idx="8">
                  <c:v>8.5750000000000007E-2</c:v>
                </c:pt>
                <c:pt idx="9">
                  <c:v>0.102663</c:v>
                </c:pt>
                <c:pt idx="10">
                  <c:v>0.132215</c:v>
                </c:pt>
                <c:pt idx="11">
                  <c:v>0.16556599999999999</c:v>
                </c:pt>
                <c:pt idx="12">
                  <c:v>0.204732</c:v>
                </c:pt>
                <c:pt idx="13">
                  <c:v>0.25006899999999999</c:v>
                </c:pt>
                <c:pt idx="14">
                  <c:v>0.29985800000000001</c:v>
                </c:pt>
                <c:pt idx="15">
                  <c:v>0.35558000000000001</c:v>
                </c:pt>
                <c:pt idx="16">
                  <c:v>0.42827500000000002</c:v>
                </c:pt>
                <c:pt idx="17">
                  <c:v>0.50548000000000004</c:v>
                </c:pt>
                <c:pt idx="18">
                  <c:v>0.58618599999999998</c:v>
                </c:pt>
                <c:pt idx="19">
                  <c:v>0.69389199999999995</c:v>
                </c:pt>
                <c:pt idx="20">
                  <c:v>0.78735699999999997</c:v>
                </c:pt>
                <c:pt idx="21">
                  <c:v>0.90010800000000002</c:v>
                </c:pt>
                <c:pt idx="22">
                  <c:v>1.024133</c:v>
                </c:pt>
                <c:pt idx="23">
                  <c:v>1.1430560000000001</c:v>
                </c:pt>
                <c:pt idx="24">
                  <c:v>1.279425</c:v>
                </c:pt>
                <c:pt idx="25">
                  <c:v>1.415557</c:v>
                </c:pt>
                <c:pt idx="26">
                  <c:v>1.5761970000000001</c:v>
                </c:pt>
                <c:pt idx="27">
                  <c:v>1.7398039999999999</c:v>
                </c:pt>
                <c:pt idx="28">
                  <c:v>1.87107</c:v>
                </c:pt>
                <c:pt idx="29">
                  <c:v>2.0127799999999998</c:v>
                </c:pt>
                <c:pt idx="30">
                  <c:v>2.1579320000000002</c:v>
                </c:pt>
                <c:pt idx="31">
                  <c:v>2.305339</c:v>
                </c:pt>
                <c:pt idx="32">
                  <c:v>2.4523890000000002</c:v>
                </c:pt>
                <c:pt idx="33">
                  <c:v>2.5781960000000002</c:v>
                </c:pt>
                <c:pt idx="34">
                  <c:v>2.7003819999999998</c:v>
                </c:pt>
                <c:pt idx="35">
                  <c:v>2.8336060000000001</c:v>
                </c:pt>
                <c:pt idx="36">
                  <c:v>2.9473060000000002</c:v>
                </c:pt>
                <c:pt idx="37">
                  <c:v>3.0441530000000001</c:v>
                </c:pt>
                <c:pt idx="38">
                  <c:v>3.0994009999999999</c:v>
                </c:pt>
                <c:pt idx="39">
                  <c:v>3.1764869999999998</c:v>
                </c:pt>
                <c:pt idx="40">
                  <c:v>3.2275809999999998</c:v>
                </c:pt>
                <c:pt idx="41">
                  <c:v>3.2838379999999998</c:v>
                </c:pt>
                <c:pt idx="42">
                  <c:v>3.2683490000000002</c:v>
                </c:pt>
                <c:pt idx="43">
                  <c:v>3.3025310000000001</c:v>
                </c:pt>
                <c:pt idx="44">
                  <c:v>3.2922639999999999</c:v>
                </c:pt>
                <c:pt idx="45">
                  <c:v>3.2561840000000002</c:v>
                </c:pt>
                <c:pt idx="46">
                  <c:v>3.245028</c:v>
                </c:pt>
                <c:pt idx="47">
                  <c:v>3.1513849999999999</c:v>
                </c:pt>
                <c:pt idx="48">
                  <c:v>3.148774</c:v>
                </c:pt>
                <c:pt idx="49">
                  <c:v>3.0655169999999998</c:v>
                </c:pt>
                <c:pt idx="50">
                  <c:v>2.959768</c:v>
                </c:pt>
                <c:pt idx="51">
                  <c:v>2.8547319999999998</c:v>
                </c:pt>
                <c:pt idx="52">
                  <c:v>2.794143</c:v>
                </c:pt>
                <c:pt idx="53">
                  <c:v>2.665073</c:v>
                </c:pt>
                <c:pt idx="54">
                  <c:v>2.5691160000000002</c:v>
                </c:pt>
                <c:pt idx="55">
                  <c:v>2.4563060000000001</c:v>
                </c:pt>
                <c:pt idx="56">
                  <c:v>2.333526</c:v>
                </c:pt>
                <c:pt idx="57">
                  <c:v>2.221962</c:v>
                </c:pt>
                <c:pt idx="58">
                  <c:v>2.1218520000000001</c:v>
                </c:pt>
                <c:pt idx="59">
                  <c:v>1.973614</c:v>
                </c:pt>
                <c:pt idx="60">
                  <c:v>1.850716</c:v>
                </c:pt>
                <c:pt idx="61">
                  <c:v>1.7583789999999999</c:v>
                </c:pt>
                <c:pt idx="62">
                  <c:v>1.6327499999999999</c:v>
                </c:pt>
                <c:pt idx="63">
                  <c:v>1.5388710000000001</c:v>
                </c:pt>
                <c:pt idx="64">
                  <c:v>1.4361489999999999</c:v>
                </c:pt>
                <c:pt idx="65">
                  <c:v>1.3419129999999999</c:v>
                </c:pt>
                <c:pt idx="66">
                  <c:v>1.223287</c:v>
                </c:pt>
                <c:pt idx="67">
                  <c:v>1.144183</c:v>
                </c:pt>
                <c:pt idx="68">
                  <c:v>1.0491760000000001</c:v>
                </c:pt>
                <c:pt idx="69">
                  <c:v>0.95755100000000004</c:v>
                </c:pt>
                <c:pt idx="70">
                  <c:v>0.88954500000000003</c:v>
                </c:pt>
                <c:pt idx="71">
                  <c:v>0.83049899999999999</c:v>
                </c:pt>
                <c:pt idx="72">
                  <c:v>0.74071299999999995</c:v>
                </c:pt>
                <c:pt idx="73">
                  <c:v>0.67460600000000004</c:v>
                </c:pt>
                <c:pt idx="74">
                  <c:v>0.61461100000000002</c:v>
                </c:pt>
                <c:pt idx="75">
                  <c:v>0.56019399999999997</c:v>
                </c:pt>
                <c:pt idx="76">
                  <c:v>0.50334299999999998</c:v>
                </c:pt>
                <c:pt idx="77">
                  <c:v>0.45491999999999999</c:v>
                </c:pt>
                <c:pt idx="78">
                  <c:v>0.41136200000000001</c:v>
                </c:pt>
                <c:pt idx="79">
                  <c:v>0.37255199999999999</c:v>
                </c:pt>
                <c:pt idx="80">
                  <c:v>0.33819300000000002</c:v>
                </c:pt>
                <c:pt idx="81">
                  <c:v>0.29997699999999999</c:v>
                </c:pt>
                <c:pt idx="82">
                  <c:v>0.26330300000000001</c:v>
                </c:pt>
                <c:pt idx="83">
                  <c:v>0.23980299999999999</c:v>
                </c:pt>
                <c:pt idx="84">
                  <c:v>0.213752</c:v>
                </c:pt>
                <c:pt idx="85">
                  <c:v>0.19042999999999999</c:v>
                </c:pt>
                <c:pt idx="86">
                  <c:v>0.17227100000000001</c:v>
                </c:pt>
                <c:pt idx="87">
                  <c:v>0.14734800000000001</c:v>
                </c:pt>
                <c:pt idx="88">
                  <c:v>0.13369900000000001</c:v>
                </c:pt>
                <c:pt idx="89">
                  <c:v>0.124026</c:v>
                </c:pt>
                <c:pt idx="90">
                  <c:v>0.103968</c:v>
                </c:pt>
                <c:pt idx="91">
                  <c:v>9.4236E-2</c:v>
                </c:pt>
                <c:pt idx="92">
                  <c:v>8.0408999999999994E-2</c:v>
                </c:pt>
                <c:pt idx="93">
                  <c:v>7.5067999999999996E-2</c:v>
                </c:pt>
                <c:pt idx="94">
                  <c:v>6.2488000000000002E-2</c:v>
                </c:pt>
                <c:pt idx="95">
                  <c:v>5.5189000000000002E-2</c:v>
                </c:pt>
                <c:pt idx="96">
                  <c:v>4.7948999999999999E-2</c:v>
                </c:pt>
                <c:pt idx="97">
                  <c:v>4.1896000000000003E-2</c:v>
                </c:pt>
                <c:pt idx="98">
                  <c:v>4.1362000000000003E-2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733-4C2E-BC8E-88827E6B72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0323808"/>
        <c:axId val="530320200"/>
      </c:scatterChart>
      <c:valAx>
        <c:axId val="530323808"/>
        <c:scaling>
          <c:orientation val="minMax"/>
          <c:max val="1.6"/>
          <c:min val="0.8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320200"/>
        <c:crosses val="autoZero"/>
        <c:crossBetween val="midCat"/>
      </c:valAx>
      <c:valAx>
        <c:axId val="53032020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3238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13"/>
            <c:spPr>
              <a:solidFill>
                <a:schemeClr val="accent1"/>
              </a:solidFill>
              <a:ln w="9525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13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2CDC-4472-9048-2A1E1E323FB5}"/>
              </c:ext>
            </c:extLst>
          </c:dPt>
          <c:dPt>
            <c:idx val="1"/>
            <c:marker>
              <c:symbol val="circle"/>
              <c:size val="13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CDC-4472-9048-2A1E1E323FB5}"/>
              </c:ext>
            </c:extLst>
          </c:dPt>
          <c:dPt>
            <c:idx val="2"/>
            <c:marker>
              <c:symbol val="circle"/>
              <c:size val="13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2CDC-4472-9048-2A1E1E323FB5}"/>
              </c:ext>
            </c:extLst>
          </c:dPt>
          <c:dPt>
            <c:idx val="3"/>
            <c:marker>
              <c:symbol val="circle"/>
              <c:size val="13"/>
              <c:spPr>
                <a:solidFill>
                  <a:srgbClr val="FFC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CDC-4472-9048-2A1E1E323FB5}"/>
              </c:ext>
            </c:extLst>
          </c:dPt>
          <c:dPt>
            <c:idx val="4"/>
            <c:marker>
              <c:symbol val="circle"/>
              <c:size val="13"/>
              <c:spPr>
                <a:solidFill>
                  <a:srgbClr val="FFC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2CDC-4472-9048-2A1E1E323FB5}"/>
              </c:ext>
            </c:extLst>
          </c:dPt>
          <c:dPt>
            <c:idx val="5"/>
            <c:marker>
              <c:symbol val="circle"/>
              <c:size val="13"/>
              <c:spPr>
                <a:solidFill>
                  <a:srgbClr val="FFC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2CDC-4472-9048-2A1E1E323FB5}"/>
              </c:ext>
            </c:extLst>
          </c:dPt>
          <c:dPt>
            <c:idx val="6"/>
            <c:marker>
              <c:symbol val="circle"/>
              <c:size val="13"/>
              <c:spPr>
                <a:solidFill>
                  <a:srgbClr val="FFC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2CDC-4472-9048-2A1E1E323FB5}"/>
              </c:ext>
            </c:extLst>
          </c:dPt>
          <c:dPt>
            <c:idx val="7"/>
            <c:marker>
              <c:symbol val="circle"/>
              <c:size val="13"/>
              <c:spPr>
                <a:solidFill>
                  <a:srgbClr val="00B05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2CDC-4472-9048-2A1E1E323FB5}"/>
              </c:ext>
            </c:extLst>
          </c:dPt>
          <c:dPt>
            <c:idx val="8"/>
            <c:marker>
              <c:symbol val="circle"/>
              <c:size val="13"/>
              <c:spPr>
                <a:solidFill>
                  <a:srgbClr val="0070C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2CDC-4472-9048-2A1E1E323FB5}"/>
              </c:ext>
            </c:extLst>
          </c:dPt>
          <c:dPt>
            <c:idx val="9"/>
            <c:marker>
              <c:symbol val="circle"/>
              <c:size val="13"/>
              <c:spPr>
                <a:solidFill>
                  <a:srgbClr val="0070C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2CDC-4472-9048-2A1E1E323FB5}"/>
              </c:ext>
            </c:extLst>
          </c:dPt>
          <c:dPt>
            <c:idx val="10"/>
            <c:marker>
              <c:symbol val="circle"/>
              <c:size val="13"/>
              <c:spPr>
                <a:solidFill>
                  <a:srgbClr val="0070C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2CDC-4472-9048-2A1E1E323FB5}"/>
              </c:ext>
            </c:extLst>
          </c:dPt>
          <c:dPt>
            <c:idx val="11"/>
            <c:marker>
              <c:symbol val="circle"/>
              <c:size val="13"/>
              <c:spPr>
                <a:solidFill>
                  <a:srgbClr val="0070C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2CDC-4472-9048-2A1E1E323FB5}"/>
              </c:ext>
            </c:extLst>
          </c:dPt>
          <c:dPt>
            <c:idx val="12"/>
            <c:marker>
              <c:symbol val="circle"/>
              <c:size val="13"/>
              <c:spPr>
                <a:solidFill>
                  <a:srgbClr val="0070C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2CDC-4472-9048-2A1E1E323FB5}"/>
              </c:ext>
            </c:extLst>
          </c:dPt>
          <c:dPt>
            <c:idx val="13"/>
            <c:marker>
              <c:symbol val="circle"/>
              <c:size val="13"/>
              <c:spPr>
                <a:solidFill>
                  <a:srgbClr val="0070C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2CDC-4472-9048-2A1E1E323FB5}"/>
              </c:ext>
            </c:extLst>
          </c:dPt>
          <c:dPt>
            <c:idx val="14"/>
            <c:marker>
              <c:symbol val="circle"/>
              <c:size val="13"/>
              <c:spPr>
                <a:solidFill>
                  <a:srgbClr val="0070C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2CDC-4472-9048-2A1E1E323FB5}"/>
              </c:ext>
            </c:extLst>
          </c:dPt>
          <c:xVal>
            <c:numRef>
              <c:f>Individual!$M$100:$M$114</c:f>
              <c:numCache>
                <c:formatCode>General</c:formatCode>
                <c:ptCount val="15"/>
                <c:pt idx="0">
                  <c:v>3.5</c:v>
                </c:pt>
                <c:pt idx="1">
                  <c:v>3.5</c:v>
                </c:pt>
                <c:pt idx="2">
                  <c:v>3.5</c:v>
                </c:pt>
                <c:pt idx="3">
                  <c:v>3.6</c:v>
                </c:pt>
                <c:pt idx="4">
                  <c:v>3.6</c:v>
                </c:pt>
                <c:pt idx="5">
                  <c:v>3.6</c:v>
                </c:pt>
                <c:pt idx="6">
                  <c:v>3.6</c:v>
                </c:pt>
                <c:pt idx="7">
                  <c:v>3.7</c:v>
                </c:pt>
                <c:pt idx="8">
                  <c:v>3.8</c:v>
                </c:pt>
                <c:pt idx="9">
                  <c:v>3.8</c:v>
                </c:pt>
                <c:pt idx="10">
                  <c:v>3.8</c:v>
                </c:pt>
                <c:pt idx="11">
                  <c:v>3.8</c:v>
                </c:pt>
                <c:pt idx="12">
                  <c:v>3.8</c:v>
                </c:pt>
                <c:pt idx="13">
                  <c:v>3.8</c:v>
                </c:pt>
                <c:pt idx="14">
                  <c:v>3.8</c:v>
                </c:pt>
              </c:numCache>
            </c:numRef>
          </c:xVal>
          <c:yVal>
            <c:numRef>
              <c:f>Individual!$N$100:$N$114</c:f>
              <c:numCache>
                <c:formatCode>General</c:formatCode>
                <c:ptCount val="15"/>
                <c:pt idx="0">
                  <c:v>1.5683290000000001</c:v>
                </c:pt>
                <c:pt idx="1">
                  <c:v>1.9004920000000001</c:v>
                </c:pt>
                <c:pt idx="2">
                  <c:v>1.0181309999999999</c:v>
                </c:pt>
                <c:pt idx="3">
                  <c:v>1.0388900000000001</c:v>
                </c:pt>
                <c:pt idx="4">
                  <c:v>1.598538</c:v>
                </c:pt>
                <c:pt idx="5">
                  <c:v>1.8191630000000001</c:v>
                </c:pt>
                <c:pt idx="6">
                  <c:v>1.875712</c:v>
                </c:pt>
                <c:pt idx="7">
                  <c:v>1.831186</c:v>
                </c:pt>
                <c:pt idx="8">
                  <c:v>1.427554</c:v>
                </c:pt>
                <c:pt idx="9">
                  <c:v>1.6702630000000001</c:v>
                </c:pt>
                <c:pt idx="10">
                  <c:v>1.774683</c:v>
                </c:pt>
                <c:pt idx="11">
                  <c:v>1.756413</c:v>
                </c:pt>
                <c:pt idx="12">
                  <c:v>1.79267</c:v>
                </c:pt>
                <c:pt idx="13">
                  <c:v>1.8727450000000001</c:v>
                </c:pt>
                <c:pt idx="14">
                  <c:v>1.8915360000000001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F-2CDC-4472-9048-2A1E1E323F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36646608"/>
        <c:axId val="-1456213296"/>
      </c:scatterChart>
      <c:valAx>
        <c:axId val="-936646608"/>
        <c:scaling>
          <c:orientation val="minMax"/>
          <c:max val="3.9"/>
          <c:min val="3.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56213296"/>
        <c:crosses val="autoZero"/>
        <c:crossBetween val="midCat"/>
        <c:majorUnit val="0.1"/>
      </c:valAx>
      <c:valAx>
        <c:axId val="-1456213296"/>
        <c:scaling>
          <c:orientation val="minMax"/>
          <c:min val="0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36646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5570017042009"/>
          <c:y val="0.10379699470232584"/>
          <c:w val="0.85293310031709524"/>
          <c:h val="0.61738967745581486"/>
        </c:manualLayout>
      </c:layout>
      <c:scatterChart>
        <c:scatterStyle val="lineMarker"/>
        <c:varyColors val="0"/>
        <c:ser>
          <c:idx val="0"/>
          <c:order val="0"/>
          <c:tx>
            <c:v>Long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1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6"/>
            <c:marker>
              <c:symbol val="triangle"/>
              <c:size val="13"/>
              <c:spPr>
                <a:solidFill>
                  <a:srgbClr val="0070C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08A7-4551-B07A-8C0CB6ACAAFD}"/>
              </c:ext>
            </c:extLst>
          </c:dPt>
          <c:dPt>
            <c:idx val="7"/>
            <c:marker>
              <c:symbol val="triangle"/>
              <c:size val="13"/>
              <c:spPr>
                <a:solidFill>
                  <a:srgbClr val="0070C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8A7-4551-B07A-8C0CB6ACAAFD}"/>
              </c:ext>
            </c:extLst>
          </c:dPt>
          <c:dPt>
            <c:idx val="8"/>
            <c:marker>
              <c:symbol val="triangle"/>
              <c:size val="13"/>
              <c:spPr>
                <a:solidFill>
                  <a:srgbClr val="0070C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08A7-4551-B07A-8C0CB6ACAAFD}"/>
              </c:ext>
            </c:extLst>
          </c:dPt>
          <c:xVal>
            <c:numRef>
              <c:f>'R&amp;A_3Gauss'!$B$1:$J$1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</c:numCache>
            </c:numRef>
          </c:xVal>
          <c:yVal>
            <c:numRef>
              <c:f>'R&amp;A_3Gauss'!$B$2:$J$2</c:f>
              <c:numCache>
                <c:formatCode>General</c:formatCode>
                <c:ptCount val="9"/>
                <c:pt idx="0">
                  <c:v>1.9137120000000001</c:v>
                </c:pt>
                <c:pt idx="1">
                  <c:v>1.8986160000000001</c:v>
                </c:pt>
                <c:pt idx="2">
                  <c:v>1.890263</c:v>
                </c:pt>
                <c:pt idx="3">
                  <c:v>1.8856409999999999</c:v>
                </c:pt>
                <c:pt idx="4">
                  <c:v>1.8915850000000001</c:v>
                </c:pt>
                <c:pt idx="5">
                  <c:v>1.9004920000000001</c:v>
                </c:pt>
                <c:pt idx="6">
                  <c:v>1.871542</c:v>
                </c:pt>
                <c:pt idx="7">
                  <c:v>1.9482390000000001</c:v>
                </c:pt>
                <c:pt idx="8">
                  <c:v>1.875869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8A7-4551-B07A-8C0CB6ACAAFD}"/>
            </c:ext>
          </c:extLst>
        </c:ser>
        <c:ser>
          <c:idx val="1"/>
          <c:order val="1"/>
          <c:tx>
            <c:v>Middle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1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triangle"/>
              <c:size val="13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08A7-4551-B07A-8C0CB6ACAAFD}"/>
              </c:ext>
            </c:extLst>
          </c:dPt>
          <c:dPt>
            <c:idx val="7"/>
            <c:marker>
              <c:symbol val="triangle"/>
              <c:size val="13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08A7-4551-B07A-8C0CB6ACAAFD}"/>
              </c:ext>
            </c:extLst>
          </c:dPt>
          <c:dPt>
            <c:idx val="8"/>
            <c:marker>
              <c:symbol val="triangle"/>
              <c:size val="13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08A7-4551-B07A-8C0CB6ACAAFD}"/>
              </c:ext>
            </c:extLst>
          </c:dPt>
          <c:xVal>
            <c:numRef>
              <c:f>'R&amp;A_3Gauss'!$B$1:$J$1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</c:numCache>
            </c:numRef>
          </c:xVal>
          <c:yVal>
            <c:numRef>
              <c:f>'R&amp;A_3Gauss'!$B$3:$J$3</c:f>
              <c:numCache>
                <c:formatCode>General</c:formatCode>
                <c:ptCount val="9"/>
                <c:pt idx="0">
                  <c:v>1.536594</c:v>
                </c:pt>
                <c:pt idx="1">
                  <c:v>1.445824</c:v>
                </c:pt>
                <c:pt idx="2">
                  <c:v>1.433368</c:v>
                </c:pt>
                <c:pt idx="3">
                  <c:v>1.4186669999999999</c:v>
                </c:pt>
                <c:pt idx="4">
                  <c:v>1.488197</c:v>
                </c:pt>
                <c:pt idx="5">
                  <c:v>1.5683290000000001</c:v>
                </c:pt>
                <c:pt idx="6">
                  <c:v>1.583026</c:v>
                </c:pt>
                <c:pt idx="7">
                  <c:v>1.745949</c:v>
                </c:pt>
                <c:pt idx="8">
                  <c:v>1.5422260000000001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08A7-4551-B07A-8C0CB6ACAAFD}"/>
            </c:ext>
          </c:extLst>
        </c:ser>
        <c:ser>
          <c:idx val="2"/>
          <c:order val="2"/>
          <c:tx>
            <c:v>Short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1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Pt>
            <c:idx val="6"/>
            <c:marker>
              <c:symbol val="triangle"/>
              <c:size val="13"/>
              <c:spPr>
                <a:solidFill>
                  <a:schemeClr val="accent3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08A7-4551-B07A-8C0CB6ACAAFD}"/>
              </c:ext>
            </c:extLst>
          </c:dPt>
          <c:dPt>
            <c:idx val="7"/>
            <c:marker>
              <c:symbol val="triangle"/>
              <c:size val="13"/>
              <c:spPr>
                <a:solidFill>
                  <a:schemeClr val="accent3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08A7-4551-B07A-8C0CB6ACAAFD}"/>
              </c:ext>
            </c:extLst>
          </c:dPt>
          <c:dPt>
            <c:idx val="8"/>
            <c:marker>
              <c:symbol val="triangle"/>
              <c:size val="13"/>
              <c:spPr>
                <a:solidFill>
                  <a:schemeClr val="accent3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08A7-4551-B07A-8C0CB6ACAAFD}"/>
              </c:ext>
            </c:extLst>
          </c:dPt>
          <c:xVal>
            <c:numRef>
              <c:f>'R&amp;A_3Gauss'!$B$1:$J$1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</c:numCache>
            </c:numRef>
          </c:xVal>
          <c:yVal>
            <c:numRef>
              <c:f>'R&amp;A_3Gauss'!$B$4:$J$4</c:f>
              <c:numCache>
                <c:formatCode>General</c:formatCode>
                <c:ptCount val="9"/>
                <c:pt idx="0">
                  <c:v>1.0184489999999999</c:v>
                </c:pt>
                <c:pt idx="1">
                  <c:v>0.99947699999999995</c:v>
                </c:pt>
                <c:pt idx="2">
                  <c:v>1.0089250000000001</c:v>
                </c:pt>
                <c:pt idx="3">
                  <c:v>1.0007010000000001</c:v>
                </c:pt>
                <c:pt idx="4">
                  <c:v>1.0024820000000001</c:v>
                </c:pt>
                <c:pt idx="5">
                  <c:v>1.0181309999999999</c:v>
                </c:pt>
                <c:pt idx="6">
                  <c:v>0.94380600000000003</c:v>
                </c:pt>
                <c:pt idx="7">
                  <c:v>1.1825810000000001</c:v>
                </c:pt>
                <c:pt idx="8">
                  <c:v>0.943249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08A7-4551-B07A-8C0CB6ACAA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1484336"/>
        <c:axId val="1011492864"/>
      </c:scatterChart>
      <c:valAx>
        <c:axId val="1011484336"/>
        <c:scaling>
          <c:orientation val="minMax"/>
          <c:max val="8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11492864"/>
        <c:crosses val="autoZero"/>
        <c:crossBetween val="midCat"/>
      </c:valAx>
      <c:valAx>
        <c:axId val="1011492864"/>
        <c:scaling>
          <c:orientation val="minMax"/>
          <c:max val="2"/>
          <c:min val="0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>
                    <a:solidFill>
                      <a:sysClr val="windowText" lastClr="000000"/>
                    </a:solidFill>
                    <a:latin typeface="Calibri Body"/>
                  </a:rPr>
                  <a:t>Gaussian Mean</a:t>
                </a:r>
                <a:r>
                  <a:rPr lang="en-US" sz="2400" baseline="0">
                    <a:solidFill>
                      <a:sysClr val="windowText" lastClr="000000"/>
                    </a:solidFill>
                    <a:latin typeface="Calibri Body"/>
                  </a:rPr>
                  <a:t> (</a:t>
                </a:r>
                <a:r>
                  <a:rPr lang="en-US" sz="2400" baseline="0">
                    <a:solidFill>
                      <a:sysClr val="windowText" lastClr="000000"/>
                    </a:solidFill>
                    <a:latin typeface="Calibri Body"/>
                    <a:cs typeface="Times New Roman" panose="02020603050405020304" pitchFamily="18" charset="0"/>
                  </a:rPr>
                  <a:t>Å</a:t>
                </a:r>
                <a:r>
                  <a:rPr lang="en-US" sz="2400" baseline="0">
                    <a:solidFill>
                      <a:sysClr val="windowText" lastClr="000000"/>
                    </a:solidFill>
                    <a:latin typeface="Calibri Body"/>
                  </a:rPr>
                  <a:t>)</a:t>
                </a:r>
                <a:endParaRPr lang="en-US" sz="2400">
                  <a:solidFill>
                    <a:sysClr val="windowText" lastClr="000000"/>
                  </a:solidFill>
                  <a:latin typeface="Calibri Body"/>
                </a:endParaRPr>
              </a:p>
            </c:rich>
          </c:tx>
          <c:layout>
            <c:manualLayout>
              <c:xMode val="edge"/>
              <c:yMode val="edge"/>
              <c:x val="2.0946328328385475E-2"/>
              <c:y val="0.103952459204908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484336"/>
        <c:crosses val="autoZero"/>
        <c:crossBetween val="midCat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70917353151301"/>
          <c:y val="4.5017292683462197E-2"/>
          <c:w val="0.83313974731452967"/>
          <c:h val="0.78788694571073348"/>
        </c:manualLayout>
      </c:layout>
      <c:scatterChart>
        <c:scatterStyle val="lineMarker"/>
        <c:varyColors val="0"/>
        <c:ser>
          <c:idx val="0"/>
          <c:order val="0"/>
          <c:tx>
            <c:strRef>
              <c:f>'Full distribution - all'!$B$1</c:f>
              <c:strCache>
                <c:ptCount val="1"/>
                <c:pt idx="0">
                  <c:v>CH5+</c:v>
                </c:pt>
              </c:strCache>
            </c:strRef>
          </c:tx>
          <c:spPr>
            <a:ln w="190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'Full distribution - all'!$A$2:$A$117</c:f>
              <c:numCache>
                <c:formatCode>General</c:formatCode>
                <c:ptCount val="116"/>
                <c:pt idx="0">
                  <c:v>0.5</c:v>
                </c:pt>
                <c:pt idx="1">
                  <c:v>0.52</c:v>
                </c:pt>
                <c:pt idx="2">
                  <c:v>0.54</c:v>
                </c:pt>
                <c:pt idx="3">
                  <c:v>0.56000000000000005</c:v>
                </c:pt>
                <c:pt idx="4">
                  <c:v>0.57999999999999996</c:v>
                </c:pt>
                <c:pt idx="5">
                  <c:v>0.6</c:v>
                </c:pt>
                <c:pt idx="6">
                  <c:v>0.62</c:v>
                </c:pt>
                <c:pt idx="7">
                  <c:v>0.64</c:v>
                </c:pt>
                <c:pt idx="8">
                  <c:v>0.66</c:v>
                </c:pt>
                <c:pt idx="9">
                  <c:v>0.68</c:v>
                </c:pt>
                <c:pt idx="10">
                  <c:v>0.7</c:v>
                </c:pt>
                <c:pt idx="11">
                  <c:v>0.72</c:v>
                </c:pt>
                <c:pt idx="12">
                  <c:v>0.74</c:v>
                </c:pt>
                <c:pt idx="13">
                  <c:v>0.76</c:v>
                </c:pt>
                <c:pt idx="14">
                  <c:v>0.78</c:v>
                </c:pt>
                <c:pt idx="15">
                  <c:v>0.8</c:v>
                </c:pt>
                <c:pt idx="16">
                  <c:v>0.82</c:v>
                </c:pt>
                <c:pt idx="17">
                  <c:v>0.84</c:v>
                </c:pt>
                <c:pt idx="18">
                  <c:v>0.86</c:v>
                </c:pt>
                <c:pt idx="19">
                  <c:v>0.88</c:v>
                </c:pt>
                <c:pt idx="20">
                  <c:v>0.9</c:v>
                </c:pt>
                <c:pt idx="21">
                  <c:v>0.92</c:v>
                </c:pt>
                <c:pt idx="22">
                  <c:v>0.94</c:v>
                </c:pt>
                <c:pt idx="23">
                  <c:v>0.94</c:v>
                </c:pt>
                <c:pt idx="24">
                  <c:v>0.96</c:v>
                </c:pt>
                <c:pt idx="25">
                  <c:v>0.98</c:v>
                </c:pt>
                <c:pt idx="26">
                  <c:v>1</c:v>
                </c:pt>
                <c:pt idx="27">
                  <c:v>1.02</c:v>
                </c:pt>
                <c:pt idx="28">
                  <c:v>1.04</c:v>
                </c:pt>
                <c:pt idx="29">
                  <c:v>1.06</c:v>
                </c:pt>
                <c:pt idx="30">
                  <c:v>1.08</c:v>
                </c:pt>
                <c:pt idx="31">
                  <c:v>1.1000000000000001</c:v>
                </c:pt>
                <c:pt idx="32">
                  <c:v>1.1200000000000001</c:v>
                </c:pt>
                <c:pt idx="33">
                  <c:v>1.1399999999999999</c:v>
                </c:pt>
                <c:pt idx="34">
                  <c:v>1.1599999999999999</c:v>
                </c:pt>
                <c:pt idx="35">
                  <c:v>1.18</c:v>
                </c:pt>
                <c:pt idx="36">
                  <c:v>1.2</c:v>
                </c:pt>
                <c:pt idx="37">
                  <c:v>1.22</c:v>
                </c:pt>
                <c:pt idx="38">
                  <c:v>1.24</c:v>
                </c:pt>
                <c:pt idx="39">
                  <c:v>1.26</c:v>
                </c:pt>
                <c:pt idx="40">
                  <c:v>1.28</c:v>
                </c:pt>
                <c:pt idx="41">
                  <c:v>1.3</c:v>
                </c:pt>
                <c:pt idx="42">
                  <c:v>1.32</c:v>
                </c:pt>
                <c:pt idx="43">
                  <c:v>1.34</c:v>
                </c:pt>
                <c:pt idx="44">
                  <c:v>1.36</c:v>
                </c:pt>
                <c:pt idx="45">
                  <c:v>1.38</c:v>
                </c:pt>
                <c:pt idx="46">
                  <c:v>1.4</c:v>
                </c:pt>
                <c:pt idx="47">
                  <c:v>1.42</c:v>
                </c:pt>
                <c:pt idx="48">
                  <c:v>1.44</c:v>
                </c:pt>
                <c:pt idx="49">
                  <c:v>1.44</c:v>
                </c:pt>
                <c:pt idx="50">
                  <c:v>1.46</c:v>
                </c:pt>
                <c:pt idx="51">
                  <c:v>1.48</c:v>
                </c:pt>
                <c:pt idx="52">
                  <c:v>1.5</c:v>
                </c:pt>
                <c:pt idx="53">
                  <c:v>1.52</c:v>
                </c:pt>
                <c:pt idx="54">
                  <c:v>1.54</c:v>
                </c:pt>
                <c:pt idx="55">
                  <c:v>1.56</c:v>
                </c:pt>
                <c:pt idx="56">
                  <c:v>1.58</c:v>
                </c:pt>
                <c:pt idx="57">
                  <c:v>1.6</c:v>
                </c:pt>
                <c:pt idx="58">
                  <c:v>1.62</c:v>
                </c:pt>
                <c:pt idx="59">
                  <c:v>1.64</c:v>
                </c:pt>
                <c:pt idx="60">
                  <c:v>1.66</c:v>
                </c:pt>
                <c:pt idx="61">
                  <c:v>1.68</c:v>
                </c:pt>
                <c:pt idx="62">
                  <c:v>1.7</c:v>
                </c:pt>
                <c:pt idx="63">
                  <c:v>1.72</c:v>
                </c:pt>
                <c:pt idx="64">
                  <c:v>1.72</c:v>
                </c:pt>
                <c:pt idx="65">
                  <c:v>1.74</c:v>
                </c:pt>
                <c:pt idx="66">
                  <c:v>1.76</c:v>
                </c:pt>
                <c:pt idx="67">
                  <c:v>1.78</c:v>
                </c:pt>
                <c:pt idx="68">
                  <c:v>1.78</c:v>
                </c:pt>
                <c:pt idx="69">
                  <c:v>1.8</c:v>
                </c:pt>
                <c:pt idx="70">
                  <c:v>1.82</c:v>
                </c:pt>
                <c:pt idx="71">
                  <c:v>1.84</c:v>
                </c:pt>
                <c:pt idx="72">
                  <c:v>1.86</c:v>
                </c:pt>
                <c:pt idx="73">
                  <c:v>1.88</c:v>
                </c:pt>
                <c:pt idx="74">
                  <c:v>1.88</c:v>
                </c:pt>
                <c:pt idx="75">
                  <c:v>1.9</c:v>
                </c:pt>
                <c:pt idx="76">
                  <c:v>1.92</c:v>
                </c:pt>
                <c:pt idx="77">
                  <c:v>1.94</c:v>
                </c:pt>
                <c:pt idx="78">
                  <c:v>1.94</c:v>
                </c:pt>
                <c:pt idx="79">
                  <c:v>1.96</c:v>
                </c:pt>
                <c:pt idx="80">
                  <c:v>1.98</c:v>
                </c:pt>
                <c:pt idx="81">
                  <c:v>2</c:v>
                </c:pt>
                <c:pt idx="82">
                  <c:v>2.02</c:v>
                </c:pt>
                <c:pt idx="83">
                  <c:v>2.04</c:v>
                </c:pt>
                <c:pt idx="84">
                  <c:v>2.04</c:v>
                </c:pt>
                <c:pt idx="85">
                  <c:v>2.06</c:v>
                </c:pt>
                <c:pt idx="86">
                  <c:v>2.08</c:v>
                </c:pt>
                <c:pt idx="87">
                  <c:v>2.1</c:v>
                </c:pt>
                <c:pt idx="88">
                  <c:v>2.12</c:v>
                </c:pt>
                <c:pt idx="89">
                  <c:v>2.14</c:v>
                </c:pt>
                <c:pt idx="90">
                  <c:v>2.16</c:v>
                </c:pt>
                <c:pt idx="91">
                  <c:v>2.1800000000000002</c:v>
                </c:pt>
                <c:pt idx="92">
                  <c:v>2.2000000000000002</c:v>
                </c:pt>
                <c:pt idx="93">
                  <c:v>2.2200000000000002</c:v>
                </c:pt>
                <c:pt idx="94">
                  <c:v>2.2400000000000002</c:v>
                </c:pt>
                <c:pt idx="95">
                  <c:v>2.2599999999999998</c:v>
                </c:pt>
                <c:pt idx="96">
                  <c:v>2.2799999999999998</c:v>
                </c:pt>
                <c:pt idx="97">
                  <c:v>2.2999999999999998</c:v>
                </c:pt>
                <c:pt idx="98">
                  <c:v>2.3199999999999998</c:v>
                </c:pt>
                <c:pt idx="99">
                  <c:v>2.34</c:v>
                </c:pt>
                <c:pt idx="100">
                  <c:v>2.36</c:v>
                </c:pt>
                <c:pt idx="101">
                  <c:v>2.38</c:v>
                </c:pt>
                <c:pt idx="102">
                  <c:v>2.4</c:v>
                </c:pt>
                <c:pt idx="103">
                  <c:v>2.42</c:v>
                </c:pt>
                <c:pt idx="104">
                  <c:v>2.44</c:v>
                </c:pt>
                <c:pt idx="105">
                  <c:v>2.46</c:v>
                </c:pt>
                <c:pt idx="106">
                  <c:v>2.48</c:v>
                </c:pt>
                <c:pt idx="107">
                  <c:v>2.5</c:v>
                </c:pt>
                <c:pt idx="108">
                  <c:v>2.52</c:v>
                </c:pt>
                <c:pt idx="109">
                  <c:v>2.54</c:v>
                </c:pt>
                <c:pt idx="110">
                  <c:v>2.56</c:v>
                </c:pt>
                <c:pt idx="111">
                  <c:v>2.58</c:v>
                </c:pt>
                <c:pt idx="112">
                  <c:v>2.6</c:v>
                </c:pt>
                <c:pt idx="113">
                  <c:v>2.62</c:v>
                </c:pt>
                <c:pt idx="114">
                  <c:v>2.64</c:v>
                </c:pt>
                <c:pt idx="115">
                  <c:v>2.66</c:v>
                </c:pt>
              </c:numCache>
            </c:numRef>
          </c:xVal>
          <c:yVal>
            <c:numRef>
              <c:f>'Full distribution - all'!$B$2:$B$117</c:f>
              <c:numCache>
                <c:formatCode>General</c:formatCode>
                <c:ptCount val="116"/>
                <c:pt idx="0">
                  <c:v>3.5599999999999998E-4</c:v>
                </c:pt>
                <c:pt idx="1">
                  <c:v>6.8800000000000003E-4</c:v>
                </c:pt>
                <c:pt idx="2">
                  <c:v>9.7199999999999999E-4</c:v>
                </c:pt>
                <c:pt idx="3">
                  <c:v>1.8730000000000001E-3</c:v>
                </c:pt>
                <c:pt idx="4">
                  <c:v>2.8210000000000002E-3</c:v>
                </c:pt>
                <c:pt idx="5">
                  <c:v>4.8129999999999996E-3</c:v>
                </c:pt>
                <c:pt idx="6">
                  <c:v>6.4489999999999999E-3</c:v>
                </c:pt>
                <c:pt idx="7">
                  <c:v>9.6259999999999991E-3</c:v>
                </c:pt>
                <c:pt idx="8">
                  <c:v>1.4179000000000001E-2</c:v>
                </c:pt>
                <c:pt idx="9">
                  <c:v>1.8967999999999999E-2</c:v>
                </c:pt>
                <c:pt idx="10">
                  <c:v>2.7834999999999999E-2</c:v>
                </c:pt>
                <c:pt idx="11">
                  <c:v>3.3692E-2</c:v>
                </c:pt>
                <c:pt idx="12">
                  <c:v>4.4929999999999998E-2</c:v>
                </c:pt>
                <c:pt idx="13">
                  <c:v>5.3726999999999997E-2</c:v>
                </c:pt>
                <c:pt idx="14">
                  <c:v>6.5724000000000005E-2</c:v>
                </c:pt>
                <c:pt idx="15">
                  <c:v>7.9996999999999999E-2</c:v>
                </c:pt>
                <c:pt idx="16">
                  <c:v>9.7660999999999998E-2</c:v>
                </c:pt>
                <c:pt idx="17">
                  <c:v>0.10695499999999999</c:v>
                </c:pt>
                <c:pt idx="18">
                  <c:v>0.121916</c:v>
                </c:pt>
                <c:pt idx="19">
                  <c:v>0.13325000000000001</c:v>
                </c:pt>
                <c:pt idx="20">
                  <c:v>0.150843</c:v>
                </c:pt>
                <c:pt idx="21">
                  <c:v>0.167487</c:v>
                </c:pt>
                <c:pt idx="22">
                  <c:v>0.182092</c:v>
                </c:pt>
                <c:pt idx="23">
                  <c:v>0.182092</c:v>
                </c:pt>
                <c:pt idx="24">
                  <c:v>0.18401300000000001</c:v>
                </c:pt>
                <c:pt idx="25">
                  <c:v>0.19859399999999999</c:v>
                </c:pt>
                <c:pt idx="26">
                  <c:v>0.20594399999999999</c:v>
                </c:pt>
                <c:pt idx="27">
                  <c:v>0.21910299999999999</c:v>
                </c:pt>
                <c:pt idx="28">
                  <c:v>0.22519700000000001</c:v>
                </c:pt>
                <c:pt idx="29">
                  <c:v>0.23382700000000001</c:v>
                </c:pt>
                <c:pt idx="30">
                  <c:v>0.235179</c:v>
                </c:pt>
                <c:pt idx="31">
                  <c:v>0.24324000000000001</c:v>
                </c:pt>
                <c:pt idx="32">
                  <c:v>0.24618000000000001</c:v>
                </c:pt>
                <c:pt idx="33">
                  <c:v>0.249974</c:v>
                </c:pt>
                <c:pt idx="34">
                  <c:v>0.25779800000000003</c:v>
                </c:pt>
                <c:pt idx="35">
                  <c:v>0.25308000000000003</c:v>
                </c:pt>
                <c:pt idx="36">
                  <c:v>0.261189</c:v>
                </c:pt>
                <c:pt idx="37">
                  <c:v>0.27022200000000002</c:v>
                </c:pt>
                <c:pt idx="38">
                  <c:v>0.27681299999999998</c:v>
                </c:pt>
                <c:pt idx="39">
                  <c:v>0.27512999999999999</c:v>
                </c:pt>
                <c:pt idx="40">
                  <c:v>0.288242</c:v>
                </c:pt>
                <c:pt idx="41">
                  <c:v>0.30419800000000002</c:v>
                </c:pt>
                <c:pt idx="42">
                  <c:v>0.313137</c:v>
                </c:pt>
                <c:pt idx="43">
                  <c:v>0.33039800000000003</c:v>
                </c:pt>
                <c:pt idx="44">
                  <c:v>0.342561</c:v>
                </c:pt>
                <c:pt idx="45">
                  <c:v>0.36492000000000002</c:v>
                </c:pt>
                <c:pt idx="46">
                  <c:v>0.37905100000000003</c:v>
                </c:pt>
                <c:pt idx="47">
                  <c:v>0.40645900000000001</c:v>
                </c:pt>
                <c:pt idx="48">
                  <c:v>0.433915</c:v>
                </c:pt>
                <c:pt idx="49">
                  <c:v>0.433915</c:v>
                </c:pt>
                <c:pt idx="50">
                  <c:v>0.459617</c:v>
                </c:pt>
                <c:pt idx="51">
                  <c:v>0.49252600000000002</c:v>
                </c:pt>
                <c:pt idx="52">
                  <c:v>0.52868400000000004</c:v>
                </c:pt>
                <c:pt idx="53">
                  <c:v>0.56054999999999999</c:v>
                </c:pt>
                <c:pt idx="54">
                  <c:v>0.61245099999999997</c:v>
                </c:pt>
                <c:pt idx="55">
                  <c:v>0.65316099999999999</c:v>
                </c:pt>
                <c:pt idx="56">
                  <c:v>0.70738599999999996</c:v>
                </c:pt>
                <c:pt idx="57">
                  <c:v>0.75885999999999998</c:v>
                </c:pt>
                <c:pt idx="58">
                  <c:v>0.82349300000000003</c:v>
                </c:pt>
                <c:pt idx="59">
                  <c:v>0.88340799999999997</c:v>
                </c:pt>
                <c:pt idx="60">
                  <c:v>0.94448500000000002</c:v>
                </c:pt>
                <c:pt idx="61">
                  <c:v>1.007838</c:v>
                </c:pt>
                <c:pt idx="62">
                  <c:v>1.0819319999999999</c:v>
                </c:pt>
                <c:pt idx="63">
                  <c:v>1.14602</c:v>
                </c:pt>
                <c:pt idx="64">
                  <c:v>1.14602</c:v>
                </c:pt>
                <c:pt idx="65">
                  <c:v>1.207689</c:v>
                </c:pt>
                <c:pt idx="66">
                  <c:v>1.2709950000000001</c:v>
                </c:pt>
                <c:pt idx="67">
                  <c:v>1.3222320000000001</c:v>
                </c:pt>
                <c:pt idx="68">
                  <c:v>1.3222320000000001</c:v>
                </c:pt>
                <c:pt idx="69">
                  <c:v>1.370695</c:v>
                </c:pt>
                <c:pt idx="70">
                  <c:v>1.4032249999999999</c:v>
                </c:pt>
                <c:pt idx="71">
                  <c:v>1.4309419999999999</c:v>
                </c:pt>
                <c:pt idx="72">
                  <c:v>1.460224</c:v>
                </c:pt>
                <c:pt idx="73">
                  <c:v>1.471249</c:v>
                </c:pt>
                <c:pt idx="74">
                  <c:v>1.471249</c:v>
                </c:pt>
                <c:pt idx="75">
                  <c:v>1.4628319999999999</c:v>
                </c:pt>
                <c:pt idx="76">
                  <c:v>1.464207</c:v>
                </c:pt>
                <c:pt idx="77">
                  <c:v>1.437462</c:v>
                </c:pt>
                <c:pt idx="78">
                  <c:v>1.437462</c:v>
                </c:pt>
                <c:pt idx="79">
                  <c:v>1.417546</c:v>
                </c:pt>
                <c:pt idx="80">
                  <c:v>1.3622300000000001</c:v>
                </c:pt>
                <c:pt idx="81">
                  <c:v>1.3127709999999999</c:v>
                </c:pt>
                <c:pt idx="82">
                  <c:v>1.252453</c:v>
                </c:pt>
                <c:pt idx="83">
                  <c:v>1.175657</c:v>
                </c:pt>
                <c:pt idx="84">
                  <c:v>1.175657</c:v>
                </c:pt>
                <c:pt idx="85">
                  <c:v>1.0938099999999999</c:v>
                </c:pt>
                <c:pt idx="86">
                  <c:v>1.0178199999999999</c:v>
                </c:pt>
                <c:pt idx="87">
                  <c:v>0.93813100000000005</c:v>
                </c:pt>
                <c:pt idx="88">
                  <c:v>0.84357599999999999</c:v>
                </c:pt>
                <c:pt idx="89">
                  <c:v>0.77225600000000005</c:v>
                </c:pt>
                <c:pt idx="90">
                  <c:v>0.69145299999999998</c:v>
                </c:pt>
                <c:pt idx="91">
                  <c:v>0.61133700000000002</c:v>
                </c:pt>
                <c:pt idx="92">
                  <c:v>0.52754599999999996</c:v>
                </c:pt>
                <c:pt idx="93">
                  <c:v>0.46805799999999997</c:v>
                </c:pt>
                <c:pt idx="94">
                  <c:v>0.40515499999999999</c:v>
                </c:pt>
                <c:pt idx="95">
                  <c:v>0.33670499999999998</c:v>
                </c:pt>
                <c:pt idx="96">
                  <c:v>0.28862100000000002</c:v>
                </c:pt>
                <c:pt idx="97">
                  <c:v>0.239873</c:v>
                </c:pt>
                <c:pt idx="98">
                  <c:v>0.19439799999999999</c:v>
                </c:pt>
                <c:pt idx="99">
                  <c:v>0.16215199999999999</c:v>
                </c:pt>
                <c:pt idx="100">
                  <c:v>0.13106799999999999</c:v>
                </c:pt>
                <c:pt idx="101">
                  <c:v>0.10785599999999999</c:v>
                </c:pt>
                <c:pt idx="102">
                  <c:v>8.5212999999999997E-2</c:v>
                </c:pt>
                <c:pt idx="103">
                  <c:v>6.7929000000000003E-2</c:v>
                </c:pt>
                <c:pt idx="104">
                  <c:v>5.3180999999999999E-2</c:v>
                </c:pt>
                <c:pt idx="105">
                  <c:v>4.0591000000000002E-2</c:v>
                </c:pt>
                <c:pt idx="106">
                  <c:v>2.9826999999999999E-2</c:v>
                </c:pt>
                <c:pt idx="107">
                  <c:v>2.2998999999999999E-2</c:v>
                </c:pt>
                <c:pt idx="108">
                  <c:v>1.7947999999999999E-2</c:v>
                </c:pt>
                <c:pt idx="109">
                  <c:v>1.3775000000000001E-2</c:v>
                </c:pt>
                <c:pt idx="110">
                  <c:v>9.5080000000000008E-3</c:v>
                </c:pt>
                <c:pt idx="111">
                  <c:v>7.2319999999999997E-3</c:v>
                </c:pt>
                <c:pt idx="112">
                  <c:v>5.3579999999999999E-3</c:v>
                </c:pt>
                <c:pt idx="113">
                  <c:v>4.0070000000000001E-3</c:v>
                </c:pt>
                <c:pt idx="114">
                  <c:v>2.9160000000000002E-3</c:v>
                </c:pt>
                <c:pt idx="115">
                  <c:v>1.66E-3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77A-4872-870A-0ED1C360CE8D}"/>
            </c:ext>
          </c:extLst>
        </c:ser>
        <c:ser>
          <c:idx val="1"/>
          <c:order val="1"/>
          <c:tx>
            <c:strRef>
              <c:f>'Full distribution - all'!$C$1</c:f>
              <c:strCache>
                <c:ptCount val="1"/>
                <c:pt idx="0">
                  <c:v>CH4D+</c:v>
                </c:pt>
              </c:strCache>
            </c:strRef>
          </c:tx>
          <c:spPr>
            <a:ln w="190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'Full distribution - all'!$A$2:$A$117</c:f>
              <c:numCache>
                <c:formatCode>General</c:formatCode>
                <c:ptCount val="116"/>
                <c:pt idx="0">
                  <c:v>0.5</c:v>
                </c:pt>
                <c:pt idx="1">
                  <c:v>0.52</c:v>
                </c:pt>
                <c:pt idx="2">
                  <c:v>0.54</c:v>
                </c:pt>
                <c:pt idx="3">
                  <c:v>0.56000000000000005</c:v>
                </c:pt>
                <c:pt idx="4">
                  <c:v>0.57999999999999996</c:v>
                </c:pt>
                <c:pt idx="5">
                  <c:v>0.6</c:v>
                </c:pt>
                <c:pt idx="6">
                  <c:v>0.62</c:v>
                </c:pt>
                <c:pt idx="7">
                  <c:v>0.64</c:v>
                </c:pt>
                <c:pt idx="8">
                  <c:v>0.66</c:v>
                </c:pt>
                <c:pt idx="9">
                  <c:v>0.68</c:v>
                </c:pt>
                <c:pt idx="10">
                  <c:v>0.7</c:v>
                </c:pt>
                <c:pt idx="11">
                  <c:v>0.72</c:v>
                </c:pt>
                <c:pt idx="12">
                  <c:v>0.74</c:v>
                </c:pt>
                <c:pt idx="13">
                  <c:v>0.76</c:v>
                </c:pt>
                <c:pt idx="14">
                  <c:v>0.78</c:v>
                </c:pt>
                <c:pt idx="15">
                  <c:v>0.8</c:v>
                </c:pt>
                <c:pt idx="16">
                  <c:v>0.82</c:v>
                </c:pt>
                <c:pt idx="17">
                  <c:v>0.84</c:v>
                </c:pt>
                <c:pt idx="18">
                  <c:v>0.86</c:v>
                </c:pt>
                <c:pt idx="19">
                  <c:v>0.88</c:v>
                </c:pt>
                <c:pt idx="20">
                  <c:v>0.9</c:v>
                </c:pt>
                <c:pt idx="21">
                  <c:v>0.92</c:v>
                </c:pt>
                <c:pt idx="22">
                  <c:v>0.94</c:v>
                </c:pt>
                <c:pt idx="23">
                  <c:v>0.94</c:v>
                </c:pt>
                <c:pt idx="24">
                  <c:v>0.96</c:v>
                </c:pt>
                <c:pt idx="25">
                  <c:v>0.98</c:v>
                </c:pt>
                <c:pt idx="26">
                  <c:v>1</c:v>
                </c:pt>
                <c:pt idx="27">
                  <c:v>1.02</c:v>
                </c:pt>
                <c:pt idx="28">
                  <c:v>1.04</c:v>
                </c:pt>
                <c:pt idx="29">
                  <c:v>1.06</c:v>
                </c:pt>
                <c:pt idx="30">
                  <c:v>1.08</c:v>
                </c:pt>
                <c:pt idx="31">
                  <c:v>1.1000000000000001</c:v>
                </c:pt>
                <c:pt idx="32">
                  <c:v>1.1200000000000001</c:v>
                </c:pt>
                <c:pt idx="33">
                  <c:v>1.1399999999999999</c:v>
                </c:pt>
                <c:pt idx="34">
                  <c:v>1.1599999999999999</c:v>
                </c:pt>
                <c:pt idx="35">
                  <c:v>1.18</c:v>
                </c:pt>
                <c:pt idx="36">
                  <c:v>1.2</c:v>
                </c:pt>
                <c:pt idx="37">
                  <c:v>1.22</c:v>
                </c:pt>
                <c:pt idx="38">
                  <c:v>1.24</c:v>
                </c:pt>
                <c:pt idx="39">
                  <c:v>1.26</c:v>
                </c:pt>
                <c:pt idx="40">
                  <c:v>1.28</c:v>
                </c:pt>
                <c:pt idx="41">
                  <c:v>1.3</c:v>
                </c:pt>
                <c:pt idx="42">
                  <c:v>1.32</c:v>
                </c:pt>
                <c:pt idx="43">
                  <c:v>1.34</c:v>
                </c:pt>
                <c:pt idx="44">
                  <c:v>1.36</c:v>
                </c:pt>
                <c:pt idx="45">
                  <c:v>1.38</c:v>
                </c:pt>
                <c:pt idx="46">
                  <c:v>1.4</c:v>
                </c:pt>
                <c:pt idx="47">
                  <c:v>1.42</c:v>
                </c:pt>
                <c:pt idx="48">
                  <c:v>1.44</c:v>
                </c:pt>
                <c:pt idx="49">
                  <c:v>1.44</c:v>
                </c:pt>
                <c:pt idx="50">
                  <c:v>1.46</c:v>
                </c:pt>
                <c:pt idx="51">
                  <c:v>1.48</c:v>
                </c:pt>
                <c:pt idx="52">
                  <c:v>1.5</c:v>
                </c:pt>
                <c:pt idx="53">
                  <c:v>1.52</c:v>
                </c:pt>
                <c:pt idx="54">
                  <c:v>1.54</c:v>
                </c:pt>
                <c:pt idx="55">
                  <c:v>1.56</c:v>
                </c:pt>
                <c:pt idx="56">
                  <c:v>1.58</c:v>
                </c:pt>
                <c:pt idx="57">
                  <c:v>1.6</c:v>
                </c:pt>
                <c:pt idx="58">
                  <c:v>1.62</c:v>
                </c:pt>
                <c:pt idx="59">
                  <c:v>1.64</c:v>
                </c:pt>
                <c:pt idx="60">
                  <c:v>1.66</c:v>
                </c:pt>
                <c:pt idx="61">
                  <c:v>1.68</c:v>
                </c:pt>
                <c:pt idx="62">
                  <c:v>1.7</c:v>
                </c:pt>
                <c:pt idx="63">
                  <c:v>1.72</c:v>
                </c:pt>
                <c:pt idx="64">
                  <c:v>1.72</c:v>
                </c:pt>
                <c:pt idx="65">
                  <c:v>1.74</c:v>
                </c:pt>
                <c:pt idx="66">
                  <c:v>1.76</c:v>
                </c:pt>
                <c:pt idx="67">
                  <c:v>1.78</c:v>
                </c:pt>
                <c:pt idx="68">
                  <c:v>1.78</c:v>
                </c:pt>
                <c:pt idx="69">
                  <c:v>1.8</c:v>
                </c:pt>
                <c:pt idx="70">
                  <c:v>1.82</c:v>
                </c:pt>
                <c:pt idx="71">
                  <c:v>1.84</c:v>
                </c:pt>
                <c:pt idx="72">
                  <c:v>1.86</c:v>
                </c:pt>
                <c:pt idx="73">
                  <c:v>1.88</c:v>
                </c:pt>
                <c:pt idx="74">
                  <c:v>1.88</c:v>
                </c:pt>
                <c:pt idx="75">
                  <c:v>1.9</c:v>
                </c:pt>
                <c:pt idx="76">
                  <c:v>1.92</c:v>
                </c:pt>
                <c:pt idx="77">
                  <c:v>1.94</c:v>
                </c:pt>
                <c:pt idx="78">
                  <c:v>1.94</c:v>
                </c:pt>
                <c:pt idx="79">
                  <c:v>1.96</c:v>
                </c:pt>
                <c:pt idx="80">
                  <c:v>1.98</c:v>
                </c:pt>
                <c:pt idx="81">
                  <c:v>2</c:v>
                </c:pt>
                <c:pt idx="82">
                  <c:v>2.02</c:v>
                </c:pt>
                <c:pt idx="83">
                  <c:v>2.04</c:v>
                </c:pt>
                <c:pt idx="84">
                  <c:v>2.04</c:v>
                </c:pt>
                <c:pt idx="85">
                  <c:v>2.06</c:v>
                </c:pt>
                <c:pt idx="86">
                  <c:v>2.08</c:v>
                </c:pt>
                <c:pt idx="87">
                  <c:v>2.1</c:v>
                </c:pt>
                <c:pt idx="88">
                  <c:v>2.12</c:v>
                </c:pt>
                <c:pt idx="89">
                  <c:v>2.14</c:v>
                </c:pt>
                <c:pt idx="90">
                  <c:v>2.16</c:v>
                </c:pt>
                <c:pt idx="91">
                  <c:v>2.1800000000000002</c:v>
                </c:pt>
                <c:pt idx="92">
                  <c:v>2.2000000000000002</c:v>
                </c:pt>
                <c:pt idx="93">
                  <c:v>2.2200000000000002</c:v>
                </c:pt>
                <c:pt idx="94">
                  <c:v>2.2400000000000002</c:v>
                </c:pt>
                <c:pt idx="95">
                  <c:v>2.2599999999999998</c:v>
                </c:pt>
                <c:pt idx="96">
                  <c:v>2.2799999999999998</c:v>
                </c:pt>
                <c:pt idx="97">
                  <c:v>2.2999999999999998</c:v>
                </c:pt>
                <c:pt idx="98">
                  <c:v>2.3199999999999998</c:v>
                </c:pt>
                <c:pt idx="99">
                  <c:v>2.34</c:v>
                </c:pt>
                <c:pt idx="100">
                  <c:v>2.36</c:v>
                </c:pt>
                <c:pt idx="101">
                  <c:v>2.38</c:v>
                </c:pt>
                <c:pt idx="102">
                  <c:v>2.4</c:v>
                </c:pt>
                <c:pt idx="103">
                  <c:v>2.42</c:v>
                </c:pt>
                <c:pt idx="104">
                  <c:v>2.44</c:v>
                </c:pt>
                <c:pt idx="105">
                  <c:v>2.46</c:v>
                </c:pt>
                <c:pt idx="106">
                  <c:v>2.48</c:v>
                </c:pt>
                <c:pt idx="107">
                  <c:v>2.5</c:v>
                </c:pt>
                <c:pt idx="108">
                  <c:v>2.52</c:v>
                </c:pt>
                <c:pt idx="109">
                  <c:v>2.54</c:v>
                </c:pt>
                <c:pt idx="110">
                  <c:v>2.56</c:v>
                </c:pt>
                <c:pt idx="111">
                  <c:v>2.58</c:v>
                </c:pt>
                <c:pt idx="112">
                  <c:v>2.6</c:v>
                </c:pt>
                <c:pt idx="113">
                  <c:v>2.62</c:v>
                </c:pt>
                <c:pt idx="114">
                  <c:v>2.64</c:v>
                </c:pt>
                <c:pt idx="115">
                  <c:v>2.66</c:v>
                </c:pt>
              </c:numCache>
            </c:numRef>
          </c:xVal>
          <c:yVal>
            <c:numRef>
              <c:f>'Full distribution - all'!$C$2:$C$117</c:f>
              <c:numCache>
                <c:formatCode>General</c:formatCode>
                <c:ptCount val="116"/>
                <c:pt idx="0">
                  <c:v>3.8200000000000002E-4</c:v>
                </c:pt>
                <c:pt idx="1">
                  <c:v>4.5300000000000001E-4</c:v>
                </c:pt>
                <c:pt idx="2">
                  <c:v>5.9599999999999996E-4</c:v>
                </c:pt>
                <c:pt idx="3">
                  <c:v>1.5499999999999999E-3</c:v>
                </c:pt>
                <c:pt idx="4">
                  <c:v>2.9329999999999998E-3</c:v>
                </c:pt>
                <c:pt idx="5">
                  <c:v>4.3880000000000004E-3</c:v>
                </c:pt>
                <c:pt idx="6">
                  <c:v>6.391E-3</c:v>
                </c:pt>
                <c:pt idx="7">
                  <c:v>9.7289999999999998E-3</c:v>
                </c:pt>
                <c:pt idx="8">
                  <c:v>1.4236E-2</c:v>
                </c:pt>
                <c:pt idx="9">
                  <c:v>1.9172000000000002E-2</c:v>
                </c:pt>
                <c:pt idx="10">
                  <c:v>2.5301000000000001E-2</c:v>
                </c:pt>
                <c:pt idx="11">
                  <c:v>3.2979000000000001E-2</c:v>
                </c:pt>
                <c:pt idx="12">
                  <c:v>4.4568999999999998E-2</c:v>
                </c:pt>
                <c:pt idx="13">
                  <c:v>5.2939E-2</c:v>
                </c:pt>
                <c:pt idx="14">
                  <c:v>6.6030000000000005E-2</c:v>
                </c:pt>
                <c:pt idx="15">
                  <c:v>8.1053E-2</c:v>
                </c:pt>
                <c:pt idx="16">
                  <c:v>9.2738000000000001E-2</c:v>
                </c:pt>
                <c:pt idx="17">
                  <c:v>0.10668800000000001</c:v>
                </c:pt>
                <c:pt idx="18">
                  <c:v>0.12099600000000001</c:v>
                </c:pt>
                <c:pt idx="19">
                  <c:v>0.13902300000000001</c:v>
                </c:pt>
                <c:pt idx="20">
                  <c:v>0.15013599999999999</c:v>
                </c:pt>
                <c:pt idx="21">
                  <c:v>0.16542100000000001</c:v>
                </c:pt>
                <c:pt idx="22">
                  <c:v>0.180254</c:v>
                </c:pt>
                <c:pt idx="23">
                  <c:v>0.180254</c:v>
                </c:pt>
                <c:pt idx="24">
                  <c:v>0.186668</c:v>
                </c:pt>
                <c:pt idx="25">
                  <c:v>0.19999800000000001</c:v>
                </c:pt>
                <c:pt idx="26">
                  <c:v>0.21306600000000001</c:v>
                </c:pt>
                <c:pt idx="27">
                  <c:v>0.21807399999999999</c:v>
                </c:pt>
                <c:pt idx="28">
                  <c:v>0.225132</c:v>
                </c:pt>
                <c:pt idx="29">
                  <c:v>0.22606200000000001</c:v>
                </c:pt>
                <c:pt idx="30">
                  <c:v>0.23488500000000001</c:v>
                </c:pt>
                <c:pt idx="31">
                  <c:v>0.24332699999999999</c:v>
                </c:pt>
                <c:pt idx="32">
                  <c:v>0.243231</c:v>
                </c:pt>
                <c:pt idx="33">
                  <c:v>0.24895500000000001</c:v>
                </c:pt>
                <c:pt idx="34">
                  <c:v>0.25312800000000002</c:v>
                </c:pt>
                <c:pt idx="35">
                  <c:v>0.26140200000000002</c:v>
                </c:pt>
                <c:pt idx="36">
                  <c:v>0.26314300000000002</c:v>
                </c:pt>
                <c:pt idx="37">
                  <c:v>0.26638600000000001</c:v>
                </c:pt>
                <c:pt idx="38">
                  <c:v>0.27351599999999998</c:v>
                </c:pt>
                <c:pt idx="39">
                  <c:v>0.28658400000000001</c:v>
                </c:pt>
                <c:pt idx="40">
                  <c:v>0.29333199999999998</c:v>
                </c:pt>
                <c:pt idx="41">
                  <c:v>0.29783900000000002</c:v>
                </c:pt>
                <c:pt idx="42">
                  <c:v>0.312338</c:v>
                </c:pt>
                <c:pt idx="43">
                  <c:v>0.328959</c:v>
                </c:pt>
                <c:pt idx="44">
                  <c:v>0.33959400000000001</c:v>
                </c:pt>
                <c:pt idx="45">
                  <c:v>0.35297200000000001</c:v>
                </c:pt>
                <c:pt idx="46">
                  <c:v>0.37910700000000003</c:v>
                </c:pt>
                <c:pt idx="47">
                  <c:v>0.39751700000000001</c:v>
                </c:pt>
                <c:pt idx="48">
                  <c:v>0.42565500000000001</c:v>
                </c:pt>
                <c:pt idx="49">
                  <c:v>0.42565500000000001</c:v>
                </c:pt>
                <c:pt idx="50">
                  <c:v>0.45033600000000001</c:v>
                </c:pt>
                <c:pt idx="51">
                  <c:v>0.48801299999999997</c:v>
                </c:pt>
                <c:pt idx="52">
                  <c:v>0.50730500000000001</c:v>
                </c:pt>
                <c:pt idx="53">
                  <c:v>0.55697600000000003</c:v>
                </c:pt>
                <c:pt idx="54">
                  <c:v>0.60257000000000005</c:v>
                </c:pt>
                <c:pt idx="55">
                  <c:v>0.65569999999999995</c:v>
                </c:pt>
                <c:pt idx="56">
                  <c:v>0.70992599999999995</c:v>
                </c:pt>
                <c:pt idx="57">
                  <c:v>0.75768999999999997</c:v>
                </c:pt>
                <c:pt idx="58">
                  <c:v>0.82321900000000003</c:v>
                </c:pt>
                <c:pt idx="59">
                  <c:v>0.88748499999999997</c:v>
                </c:pt>
                <c:pt idx="60">
                  <c:v>0.95346699999999995</c:v>
                </c:pt>
                <c:pt idx="61">
                  <c:v>1.022192</c:v>
                </c:pt>
                <c:pt idx="62">
                  <c:v>1.089343</c:v>
                </c:pt>
                <c:pt idx="63">
                  <c:v>1.173783</c:v>
                </c:pt>
                <c:pt idx="64">
                  <c:v>1.173783</c:v>
                </c:pt>
                <c:pt idx="65">
                  <c:v>1.231824</c:v>
                </c:pt>
                <c:pt idx="66">
                  <c:v>1.301288</c:v>
                </c:pt>
                <c:pt idx="67">
                  <c:v>1.366484</c:v>
                </c:pt>
                <c:pt idx="68">
                  <c:v>1.366484</c:v>
                </c:pt>
                <c:pt idx="69">
                  <c:v>1.406593</c:v>
                </c:pt>
                <c:pt idx="70">
                  <c:v>1.460367</c:v>
                </c:pt>
                <c:pt idx="71">
                  <c:v>1.4809460000000001</c:v>
                </c:pt>
                <c:pt idx="72">
                  <c:v>1.5069380000000001</c:v>
                </c:pt>
                <c:pt idx="73">
                  <c:v>1.511612</c:v>
                </c:pt>
                <c:pt idx="74">
                  <c:v>1.511612</c:v>
                </c:pt>
                <c:pt idx="75">
                  <c:v>1.5189330000000001</c:v>
                </c:pt>
                <c:pt idx="76">
                  <c:v>1.4964219999999999</c:v>
                </c:pt>
                <c:pt idx="77">
                  <c:v>1.4769399999999999</c:v>
                </c:pt>
                <c:pt idx="78">
                  <c:v>1.4769399999999999</c:v>
                </c:pt>
                <c:pt idx="79">
                  <c:v>1.443627</c:v>
                </c:pt>
                <c:pt idx="80">
                  <c:v>1.368916</c:v>
                </c:pt>
                <c:pt idx="81">
                  <c:v>1.315215</c:v>
                </c:pt>
                <c:pt idx="82">
                  <c:v>1.2277229999999999</c:v>
                </c:pt>
                <c:pt idx="83">
                  <c:v>1.163028</c:v>
                </c:pt>
                <c:pt idx="84">
                  <c:v>1.163028</c:v>
                </c:pt>
                <c:pt idx="85">
                  <c:v>1.0891759999999999</c:v>
                </c:pt>
                <c:pt idx="86">
                  <c:v>1.000802</c:v>
                </c:pt>
                <c:pt idx="87">
                  <c:v>0.91020999999999996</c:v>
                </c:pt>
                <c:pt idx="88">
                  <c:v>0.82481700000000002</c:v>
                </c:pt>
                <c:pt idx="89">
                  <c:v>0.74004400000000004</c:v>
                </c:pt>
                <c:pt idx="90">
                  <c:v>0.65517499999999995</c:v>
                </c:pt>
                <c:pt idx="91">
                  <c:v>0.57784199999999997</c:v>
                </c:pt>
                <c:pt idx="92">
                  <c:v>0.49907800000000002</c:v>
                </c:pt>
                <c:pt idx="93">
                  <c:v>0.43545600000000001</c:v>
                </c:pt>
                <c:pt idx="94">
                  <c:v>0.37293100000000001</c:v>
                </c:pt>
                <c:pt idx="95">
                  <c:v>0.31322</c:v>
                </c:pt>
                <c:pt idx="96">
                  <c:v>0.26428800000000002</c:v>
                </c:pt>
                <c:pt idx="97">
                  <c:v>0.217501</c:v>
                </c:pt>
                <c:pt idx="98">
                  <c:v>0.178727</c:v>
                </c:pt>
                <c:pt idx="99">
                  <c:v>0.14708399999999999</c:v>
                </c:pt>
                <c:pt idx="100">
                  <c:v>0.11823</c:v>
                </c:pt>
                <c:pt idx="101">
                  <c:v>9.4692999999999999E-2</c:v>
                </c:pt>
                <c:pt idx="102">
                  <c:v>7.4162000000000006E-2</c:v>
                </c:pt>
                <c:pt idx="103">
                  <c:v>5.8923999999999997E-2</c:v>
                </c:pt>
                <c:pt idx="104">
                  <c:v>4.5904E-2</c:v>
                </c:pt>
                <c:pt idx="105">
                  <c:v>3.6032000000000002E-2</c:v>
                </c:pt>
                <c:pt idx="106">
                  <c:v>2.7328000000000002E-2</c:v>
                </c:pt>
                <c:pt idx="107">
                  <c:v>2.0055E-2</c:v>
                </c:pt>
                <c:pt idx="108">
                  <c:v>1.6001000000000001E-2</c:v>
                </c:pt>
                <c:pt idx="109">
                  <c:v>1.2017999999999999E-2</c:v>
                </c:pt>
                <c:pt idx="110">
                  <c:v>7.9410000000000001E-3</c:v>
                </c:pt>
                <c:pt idx="111">
                  <c:v>6.6049999999999998E-3</c:v>
                </c:pt>
                <c:pt idx="112">
                  <c:v>4.888E-3</c:v>
                </c:pt>
                <c:pt idx="113">
                  <c:v>3.601E-3</c:v>
                </c:pt>
                <c:pt idx="114">
                  <c:v>2.1700000000000001E-3</c:v>
                </c:pt>
                <c:pt idx="115">
                  <c:v>1.407E-3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77A-4872-870A-0ED1C360CE8D}"/>
            </c:ext>
          </c:extLst>
        </c:ser>
        <c:ser>
          <c:idx val="2"/>
          <c:order val="2"/>
          <c:tx>
            <c:strRef>
              <c:f>'Full distribution - all'!$D$1</c:f>
              <c:strCache>
                <c:ptCount val="1"/>
                <c:pt idx="0">
                  <c:v>CH3D2+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'Full distribution - all'!$A$2:$A$117</c:f>
              <c:numCache>
                <c:formatCode>General</c:formatCode>
                <c:ptCount val="116"/>
                <c:pt idx="0">
                  <c:v>0.5</c:v>
                </c:pt>
                <c:pt idx="1">
                  <c:v>0.52</c:v>
                </c:pt>
                <c:pt idx="2">
                  <c:v>0.54</c:v>
                </c:pt>
                <c:pt idx="3">
                  <c:v>0.56000000000000005</c:v>
                </c:pt>
                <c:pt idx="4">
                  <c:v>0.57999999999999996</c:v>
                </c:pt>
                <c:pt idx="5">
                  <c:v>0.6</c:v>
                </c:pt>
                <c:pt idx="6">
                  <c:v>0.62</c:v>
                </c:pt>
                <c:pt idx="7">
                  <c:v>0.64</c:v>
                </c:pt>
                <c:pt idx="8">
                  <c:v>0.66</c:v>
                </c:pt>
                <c:pt idx="9">
                  <c:v>0.68</c:v>
                </c:pt>
                <c:pt idx="10">
                  <c:v>0.7</c:v>
                </c:pt>
                <c:pt idx="11">
                  <c:v>0.72</c:v>
                </c:pt>
                <c:pt idx="12">
                  <c:v>0.74</c:v>
                </c:pt>
                <c:pt idx="13">
                  <c:v>0.76</c:v>
                </c:pt>
                <c:pt idx="14">
                  <c:v>0.78</c:v>
                </c:pt>
                <c:pt idx="15">
                  <c:v>0.8</c:v>
                </c:pt>
                <c:pt idx="16">
                  <c:v>0.82</c:v>
                </c:pt>
                <c:pt idx="17">
                  <c:v>0.84</c:v>
                </c:pt>
                <c:pt idx="18">
                  <c:v>0.86</c:v>
                </c:pt>
                <c:pt idx="19">
                  <c:v>0.88</c:v>
                </c:pt>
                <c:pt idx="20">
                  <c:v>0.9</c:v>
                </c:pt>
                <c:pt idx="21">
                  <c:v>0.92</c:v>
                </c:pt>
                <c:pt idx="22">
                  <c:v>0.94</c:v>
                </c:pt>
                <c:pt idx="23">
                  <c:v>0.94</c:v>
                </c:pt>
                <c:pt idx="24">
                  <c:v>0.96</c:v>
                </c:pt>
                <c:pt idx="25">
                  <c:v>0.98</c:v>
                </c:pt>
                <c:pt idx="26">
                  <c:v>1</c:v>
                </c:pt>
                <c:pt idx="27">
                  <c:v>1.02</c:v>
                </c:pt>
                <c:pt idx="28">
                  <c:v>1.04</c:v>
                </c:pt>
                <c:pt idx="29">
                  <c:v>1.06</c:v>
                </c:pt>
                <c:pt idx="30">
                  <c:v>1.08</c:v>
                </c:pt>
                <c:pt idx="31">
                  <c:v>1.1000000000000001</c:v>
                </c:pt>
                <c:pt idx="32">
                  <c:v>1.1200000000000001</c:v>
                </c:pt>
                <c:pt idx="33">
                  <c:v>1.1399999999999999</c:v>
                </c:pt>
                <c:pt idx="34">
                  <c:v>1.1599999999999999</c:v>
                </c:pt>
                <c:pt idx="35">
                  <c:v>1.18</c:v>
                </c:pt>
                <c:pt idx="36">
                  <c:v>1.2</c:v>
                </c:pt>
                <c:pt idx="37">
                  <c:v>1.22</c:v>
                </c:pt>
                <c:pt idx="38">
                  <c:v>1.24</c:v>
                </c:pt>
                <c:pt idx="39">
                  <c:v>1.26</c:v>
                </c:pt>
                <c:pt idx="40">
                  <c:v>1.28</c:v>
                </c:pt>
                <c:pt idx="41">
                  <c:v>1.3</c:v>
                </c:pt>
                <c:pt idx="42">
                  <c:v>1.32</c:v>
                </c:pt>
                <c:pt idx="43">
                  <c:v>1.34</c:v>
                </c:pt>
                <c:pt idx="44">
                  <c:v>1.36</c:v>
                </c:pt>
                <c:pt idx="45">
                  <c:v>1.38</c:v>
                </c:pt>
                <c:pt idx="46">
                  <c:v>1.4</c:v>
                </c:pt>
                <c:pt idx="47">
                  <c:v>1.42</c:v>
                </c:pt>
                <c:pt idx="48">
                  <c:v>1.44</c:v>
                </c:pt>
                <c:pt idx="49">
                  <c:v>1.44</c:v>
                </c:pt>
                <c:pt idx="50">
                  <c:v>1.46</c:v>
                </c:pt>
                <c:pt idx="51">
                  <c:v>1.48</c:v>
                </c:pt>
                <c:pt idx="52">
                  <c:v>1.5</c:v>
                </c:pt>
                <c:pt idx="53">
                  <c:v>1.52</c:v>
                </c:pt>
                <c:pt idx="54">
                  <c:v>1.54</c:v>
                </c:pt>
                <c:pt idx="55">
                  <c:v>1.56</c:v>
                </c:pt>
                <c:pt idx="56">
                  <c:v>1.58</c:v>
                </c:pt>
                <c:pt idx="57">
                  <c:v>1.6</c:v>
                </c:pt>
                <c:pt idx="58">
                  <c:v>1.62</c:v>
                </c:pt>
                <c:pt idx="59">
                  <c:v>1.64</c:v>
                </c:pt>
                <c:pt idx="60">
                  <c:v>1.66</c:v>
                </c:pt>
                <c:pt idx="61">
                  <c:v>1.68</c:v>
                </c:pt>
                <c:pt idx="62">
                  <c:v>1.7</c:v>
                </c:pt>
                <c:pt idx="63">
                  <c:v>1.72</c:v>
                </c:pt>
                <c:pt idx="64">
                  <c:v>1.72</c:v>
                </c:pt>
                <c:pt idx="65">
                  <c:v>1.74</c:v>
                </c:pt>
                <c:pt idx="66">
                  <c:v>1.76</c:v>
                </c:pt>
                <c:pt idx="67">
                  <c:v>1.78</c:v>
                </c:pt>
                <c:pt idx="68">
                  <c:v>1.78</c:v>
                </c:pt>
                <c:pt idx="69">
                  <c:v>1.8</c:v>
                </c:pt>
                <c:pt idx="70">
                  <c:v>1.82</c:v>
                </c:pt>
                <c:pt idx="71">
                  <c:v>1.84</c:v>
                </c:pt>
                <c:pt idx="72">
                  <c:v>1.86</c:v>
                </c:pt>
                <c:pt idx="73">
                  <c:v>1.88</c:v>
                </c:pt>
                <c:pt idx="74">
                  <c:v>1.88</c:v>
                </c:pt>
                <c:pt idx="75">
                  <c:v>1.9</c:v>
                </c:pt>
                <c:pt idx="76">
                  <c:v>1.92</c:v>
                </c:pt>
                <c:pt idx="77">
                  <c:v>1.94</c:v>
                </c:pt>
                <c:pt idx="78">
                  <c:v>1.94</c:v>
                </c:pt>
                <c:pt idx="79">
                  <c:v>1.96</c:v>
                </c:pt>
                <c:pt idx="80">
                  <c:v>1.98</c:v>
                </c:pt>
                <c:pt idx="81">
                  <c:v>2</c:v>
                </c:pt>
                <c:pt idx="82">
                  <c:v>2.02</c:v>
                </c:pt>
                <c:pt idx="83">
                  <c:v>2.04</c:v>
                </c:pt>
                <c:pt idx="84">
                  <c:v>2.04</c:v>
                </c:pt>
                <c:pt idx="85">
                  <c:v>2.06</c:v>
                </c:pt>
                <c:pt idx="86">
                  <c:v>2.08</c:v>
                </c:pt>
                <c:pt idx="87">
                  <c:v>2.1</c:v>
                </c:pt>
                <c:pt idx="88">
                  <c:v>2.12</c:v>
                </c:pt>
                <c:pt idx="89">
                  <c:v>2.14</c:v>
                </c:pt>
                <c:pt idx="90">
                  <c:v>2.16</c:v>
                </c:pt>
                <c:pt idx="91">
                  <c:v>2.1800000000000002</c:v>
                </c:pt>
                <c:pt idx="92">
                  <c:v>2.2000000000000002</c:v>
                </c:pt>
                <c:pt idx="93">
                  <c:v>2.2200000000000002</c:v>
                </c:pt>
                <c:pt idx="94">
                  <c:v>2.2400000000000002</c:v>
                </c:pt>
                <c:pt idx="95">
                  <c:v>2.2599999999999998</c:v>
                </c:pt>
                <c:pt idx="96">
                  <c:v>2.2799999999999998</c:v>
                </c:pt>
                <c:pt idx="97">
                  <c:v>2.2999999999999998</c:v>
                </c:pt>
                <c:pt idx="98">
                  <c:v>2.3199999999999998</c:v>
                </c:pt>
                <c:pt idx="99">
                  <c:v>2.34</c:v>
                </c:pt>
                <c:pt idx="100">
                  <c:v>2.36</c:v>
                </c:pt>
                <c:pt idx="101">
                  <c:v>2.38</c:v>
                </c:pt>
                <c:pt idx="102">
                  <c:v>2.4</c:v>
                </c:pt>
                <c:pt idx="103">
                  <c:v>2.42</c:v>
                </c:pt>
                <c:pt idx="104">
                  <c:v>2.44</c:v>
                </c:pt>
                <c:pt idx="105">
                  <c:v>2.46</c:v>
                </c:pt>
                <c:pt idx="106">
                  <c:v>2.48</c:v>
                </c:pt>
                <c:pt idx="107">
                  <c:v>2.5</c:v>
                </c:pt>
                <c:pt idx="108">
                  <c:v>2.52</c:v>
                </c:pt>
                <c:pt idx="109">
                  <c:v>2.54</c:v>
                </c:pt>
                <c:pt idx="110">
                  <c:v>2.56</c:v>
                </c:pt>
                <c:pt idx="111">
                  <c:v>2.58</c:v>
                </c:pt>
                <c:pt idx="112">
                  <c:v>2.6</c:v>
                </c:pt>
                <c:pt idx="113">
                  <c:v>2.62</c:v>
                </c:pt>
                <c:pt idx="114">
                  <c:v>2.64</c:v>
                </c:pt>
                <c:pt idx="115">
                  <c:v>2.66</c:v>
                </c:pt>
              </c:numCache>
            </c:numRef>
          </c:xVal>
          <c:yVal>
            <c:numRef>
              <c:f>'Full distribution - all'!$D$2:$D$117</c:f>
              <c:numCache>
                <c:formatCode>General</c:formatCode>
                <c:ptCount val="116"/>
                <c:pt idx="0">
                  <c:v>3.59E-4</c:v>
                </c:pt>
                <c:pt idx="1">
                  <c:v>4.3100000000000001E-4</c:v>
                </c:pt>
                <c:pt idx="2">
                  <c:v>1.0059999999999999E-3</c:v>
                </c:pt>
                <c:pt idx="3">
                  <c:v>1.7489999999999999E-3</c:v>
                </c:pt>
                <c:pt idx="4">
                  <c:v>3.4499999999999999E-3</c:v>
                </c:pt>
                <c:pt idx="5">
                  <c:v>4.5040000000000002E-3</c:v>
                </c:pt>
                <c:pt idx="6">
                  <c:v>6.1089999999999998E-3</c:v>
                </c:pt>
                <c:pt idx="7">
                  <c:v>9.7979999999999994E-3</c:v>
                </c:pt>
                <c:pt idx="8">
                  <c:v>1.4445E-2</c:v>
                </c:pt>
                <c:pt idx="9">
                  <c:v>2.1104999999999999E-2</c:v>
                </c:pt>
                <c:pt idx="10">
                  <c:v>2.7765000000000001E-2</c:v>
                </c:pt>
                <c:pt idx="11">
                  <c:v>3.3370999999999998E-2</c:v>
                </c:pt>
                <c:pt idx="12">
                  <c:v>4.6976999999999998E-2</c:v>
                </c:pt>
                <c:pt idx="13">
                  <c:v>5.7806000000000003E-2</c:v>
                </c:pt>
                <c:pt idx="14">
                  <c:v>6.9736000000000006E-2</c:v>
                </c:pt>
                <c:pt idx="15">
                  <c:v>8.1905000000000006E-2</c:v>
                </c:pt>
                <c:pt idx="16">
                  <c:v>9.7619999999999998E-2</c:v>
                </c:pt>
                <c:pt idx="17">
                  <c:v>0.108808</c:v>
                </c:pt>
                <c:pt idx="18">
                  <c:v>0.12905</c:v>
                </c:pt>
                <c:pt idx="19">
                  <c:v>0.140262</c:v>
                </c:pt>
                <c:pt idx="20">
                  <c:v>0.15482699999999999</c:v>
                </c:pt>
                <c:pt idx="21">
                  <c:v>0.16831399999999999</c:v>
                </c:pt>
                <c:pt idx="22">
                  <c:v>0.18692800000000001</c:v>
                </c:pt>
                <c:pt idx="23">
                  <c:v>0.18692800000000001</c:v>
                </c:pt>
                <c:pt idx="24">
                  <c:v>0.196438</c:v>
                </c:pt>
                <c:pt idx="25">
                  <c:v>0.20513400000000001</c:v>
                </c:pt>
                <c:pt idx="26">
                  <c:v>0.212393</c:v>
                </c:pt>
                <c:pt idx="27">
                  <c:v>0.22061</c:v>
                </c:pt>
                <c:pt idx="28">
                  <c:v>0.22434699999999999</c:v>
                </c:pt>
                <c:pt idx="29">
                  <c:v>0.236924</c:v>
                </c:pt>
                <c:pt idx="30">
                  <c:v>0.23414499999999999</c:v>
                </c:pt>
                <c:pt idx="31">
                  <c:v>0.239511</c:v>
                </c:pt>
                <c:pt idx="32">
                  <c:v>0.24046899999999999</c:v>
                </c:pt>
                <c:pt idx="33">
                  <c:v>0.245284</c:v>
                </c:pt>
                <c:pt idx="34">
                  <c:v>0.25187199999999998</c:v>
                </c:pt>
                <c:pt idx="35">
                  <c:v>0.249309</c:v>
                </c:pt>
                <c:pt idx="36">
                  <c:v>0.25812499999999999</c:v>
                </c:pt>
                <c:pt idx="37">
                  <c:v>0.25783699999999998</c:v>
                </c:pt>
                <c:pt idx="38">
                  <c:v>0.26437699999999997</c:v>
                </c:pt>
                <c:pt idx="39">
                  <c:v>0.27309699999999998</c:v>
                </c:pt>
                <c:pt idx="40">
                  <c:v>0.28313500000000003</c:v>
                </c:pt>
                <c:pt idx="41">
                  <c:v>0.28426099999999999</c:v>
                </c:pt>
                <c:pt idx="42">
                  <c:v>0.29784300000000002</c:v>
                </c:pt>
                <c:pt idx="43">
                  <c:v>0.31715199999999999</c:v>
                </c:pt>
                <c:pt idx="44">
                  <c:v>0.32901000000000002</c:v>
                </c:pt>
                <c:pt idx="45">
                  <c:v>0.341611</c:v>
                </c:pt>
                <c:pt idx="46">
                  <c:v>0.36147000000000001</c:v>
                </c:pt>
                <c:pt idx="47">
                  <c:v>0.38830100000000001</c:v>
                </c:pt>
                <c:pt idx="48">
                  <c:v>0.41017300000000001</c:v>
                </c:pt>
                <c:pt idx="49">
                  <c:v>0.41017300000000001</c:v>
                </c:pt>
                <c:pt idx="50">
                  <c:v>0.44555499999999998</c:v>
                </c:pt>
                <c:pt idx="51">
                  <c:v>0.47892600000000002</c:v>
                </c:pt>
                <c:pt idx="52">
                  <c:v>0.51215299999999997</c:v>
                </c:pt>
                <c:pt idx="53">
                  <c:v>0.54602600000000001</c:v>
                </c:pt>
                <c:pt idx="54">
                  <c:v>0.60558100000000004</c:v>
                </c:pt>
                <c:pt idx="55">
                  <c:v>0.64448499999999997</c:v>
                </c:pt>
                <c:pt idx="56">
                  <c:v>0.700542</c:v>
                </c:pt>
                <c:pt idx="57">
                  <c:v>0.76050300000000004</c:v>
                </c:pt>
                <c:pt idx="58">
                  <c:v>0.81634499999999999</c:v>
                </c:pt>
                <c:pt idx="59">
                  <c:v>0.89386600000000005</c:v>
                </c:pt>
                <c:pt idx="60">
                  <c:v>0.97344699999999995</c:v>
                </c:pt>
                <c:pt idx="61">
                  <c:v>1.045004</c:v>
                </c:pt>
                <c:pt idx="62">
                  <c:v>1.1091329999999999</c:v>
                </c:pt>
                <c:pt idx="63">
                  <c:v>1.1889780000000001</c:v>
                </c:pt>
                <c:pt idx="64">
                  <c:v>1.1889780000000001</c:v>
                </c:pt>
                <c:pt idx="65">
                  <c:v>1.259385</c:v>
                </c:pt>
                <c:pt idx="66">
                  <c:v>1.3230120000000001</c:v>
                </c:pt>
                <c:pt idx="67">
                  <c:v>1.3949990000000001</c:v>
                </c:pt>
                <c:pt idx="68">
                  <c:v>1.3949990000000001</c:v>
                </c:pt>
                <c:pt idx="69">
                  <c:v>1.4529000000000001</c:v>
                </c:pt>
                <c:pt idx="70">
                  <c:v>1.485241</c:v>
                </c:pt>
                <c:pt idx="71">
                  <c:v>1.5340149999999999</c:v>
                </c:pt>
                <c:pt idx="72">
                  <c:v>1.5487</c:v>
                </c:pt>
                <c:pt idx="73">
                  <c:v>1.566379</c:v>
                </c:pt>
                <c:pt idx="74">
                  <c:v>1.566379</c:v>
                </c:pt>
                <c:pt idx="75">
                  <c:v>1.5489869999999999</c:v>
                </c:pt>
                <c:pt idx="76">
                  <c:v>1.528529</c:v>
                </c:pt>
                <c:pt idx="77">
                  <c:v>1.4947029999999999</c:v>
                </c:pt>
                <c:pt idx="78">
                  <c:v>1.4947029999999999</c:v>
                </c:pt>
                <c:pt idx="79">
                  <c:v>1.4342870000000001</c:v>
                </c:pt>
                <c:pt idx="80">
                  <c:v>1.3821829999999999</c:v>
                </c:pt>
                <c:pt idx="81">
                  <c:v>1.3212390000000001</c:v>
                </c:pt>
                <c:pt idx="82">
                  <c:v>1.2433099999999999</c:v>
                </c:pt>
                <c:pt idx="83">
                  <c:v>1.1600159999999999</c:v>
                </c:pt>
                <c:pt idx="84">
                  <c:v>1.1600159999999999</c:v>
                </c:pt>
                <c:pt idx="85">
                  <c:v>1.0750679999999999</c:v>
                </c:pt>
                <c:pt idx="86">
                  <c:v>0.98887499999999995</c:v>
                </c:pt>
                <c:pt idx="87">
                  <c:v>0.89760300000000004</c:v>
                </c:pt>
                <c:pt idx="88">
                  <c:v>0.818357</c:v>
                </c:pt>
                <c:pt idx="89">
                  <c:v>0.71582599999999996</c:v>
                </c:pt>
                <c:pt idx="90">
                  <c:v>0.63356100000000004</c:v>
                </c:pt>
                <c:pt idx="91">
                  <c:v>0.55345299999999997</c:v>
                </c:pt>
                <c:pt idx="92">
                  <c:v>0.48067500000000002</c:v>
                </c:pt>
                <c:pt idx="93">
                  <c:v>0.40986099999999998</c:v>
                </c:pt>
                <c:pt idx="94">
                  <c:v>0.347576</c:v>
                </c:pt>
                <c:pt idx="95">
                  <c:v>0.29458499999999999</c:v>
                </c:pt>
                <c:pt idx="96">
                  <c:v>0.244398</c:v>
                </c:pt>
                <c:pt idx="97">
                  <c:v>0.19955300000000001</c:v>
                </c:pt>
                <c:pt idx="98">
                  <c:v>0.16625400000000001</c:v>
                </c:pt>
                <c:pt idx="99">
                  <c:v>0.12981699999999999</c:v>
                </c:pt>
                <c:pt idx="100">
                  <c:v>0.107131</c:v>
                </c:pt>
                <c:pt idx="101">
                  <c:v>8.4612000000000007E-2</c:v>
                </c:pt>
                <c:pt idx="102">
                  <c:v>6.4920000000000005E-2</c:v>
                </c:pt>
                <c:pt idx="103">
                  <c:v>4.9924000000000003E-2</c:v>
                </c:pt>
                <c:pt idx="104">
                  <c:v>3.9406999999999998E-2</c:v>
                </c:pt>
                <c:pt idx="105">
                  <c:v>2.9609E-2</c:v>
                </c:pt>
                <c:pt idx="106">
                  <c:v>2.2447000000000002E-2</c:v>
                </c:pt>
                <c:pt idx="107">
                  <c:v>1.6840999999999998E-2</c:v>
                </c:pt>
                <c:pt idx="108">
                  <c:v>1.2888E-2</c:v>
                </c:pt>
                <c:pt idx="109">
                  <c:v>9.1509999999999994E-3</c:v>
                </c:pt>
                <c:pt idx="110">
                  <c:v>6.5640000000000004E-3</c:v>
                </c:pt>
                <c:pt idx="111">
                  <c:v>4.9829999999999996E-3</c:v>
                </c:pt>
                <c:pt idx="112">
                  <c:v>3.3300000000000001E-3</c:v>
                </c:pt>
                <c:pt idx="113">
                  <c:v>2.3960000000000001E-3</c:v>
                </c:pt>
                <c:pt idx="114">
                  <c:v>1.7489999999999999E-3</c:v>
                </c:pt>
                <c:pt idx="115">
                  <c:v>1.0059999999999999E-3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77A-4872-870A-0ED1C360CE8D}"/>
            </c:ext>
          </c:extLst>
        </c:ser>
        <c:ser>
          <c:idx val="3"/>
          <c:order val="3"/>
          <c:tx>
            <c:strRef>
              <c:f>'Full distribution - all'!$E$1</c:f>
              <c:strCache>
                <c:ptCount val="1"/>
                <c:pt idx="0">
                  <c:v>CH2D3+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'Full distribution - all'!$A$2:$A$117</c:f>
              <c:numCache>
                <c:formatCode>General</c:formatCode>
                <c:ptCount val="116"/>
                <c:pt idx="0">
                  <c:v>0.5</c:v>
                </c:pt>
                <c:pt idx="1">
                  <c:v>0.52</c:v>
                </c:pt>
                <c:pt idx="2">
                  <c:v>0.54</c:v>
                </c:pt>
                <c:pt idx="3">
                  <c:v>0.56000000000000005</c:v>
                </c:pt>
                <c:pt idx="4">
                  <c:v>0.57999999999999996</c:v>
                </c:pt>
                <c:pt idx="5">
                  <c:v>0.6</c:v>
                </c:pt>
                <c:pt idx="6">
                  <c:v>0.62</c:v>
                </c:pt>
                <c:pt idx="7">
                  <c:v>0.64</c:v>
                </c:pt>
                <c:pt idx="8">
                  <c:v>0.66</c:v>
                </c:pt>
                <c:pt idx="9">
                  <c:v>0.68</c:v>
                </c:pt>
                <c:pt idx="10">
                  <c:v>0.7</c:v>
                </c:pt>
                <c:pt idx="11">
                  <c:v>0.72</c:v>
                </c:pt>
                <c:pt idx="12">
                  <c:v>0.74</c:v>
                </c:pt>
                <c:pt idx="13">
                  <c:v>0.76</c:v>
                </c:pt>
                <c:pt idx="14">
                  <c:v>0.78</c:v>
                </c:pt>
                <c:pt idx="15">
                  <c:v>0.8</c:v>
                </c:pt>
                <c:pt idx="16">
                  <c:v>0.82</c:v>
                </c:pt>
                <c:pt idx="17">
                  <c:v>0.84</c:v>
                </c:pt>
                <c:pt idx="18">
                  <c:v>0.86</c:v>
                </c:pt>
                <c:pt idx="19">
                  <c:v>0.88</c:v>
                </c:pt>
                <c:pt idx="20">
                  <c:v>0.9</c:v>
                </c:pt>
                <c:pt idx="21">
                  <c:v>0.92</c:v>
                </c:pt>
                <c:pt idx="22">
                  <c:v>0.94</c:v>
                </c:pt>
                <c:pt idx="23">
                  <c:v>0.94</c:v>
                </c:pt>
                <c:pt idx="24">
                  <c:v>0.96</c:v>
                </c:pt>
                <c:pt idx="25">
                  <c:v>0.98</c:v>
                </c:pt>
                <c:pt idx="26">
                  <c:v>1</c:v>
                </c:pt>
                <c:pt idx="27">
                  <c:v>1.02</c:v>
                </c:pt>
                <c:pt idx="28">
                  <c:v>1.04</c:v>
                </c:pt>
                <c:pt idx="29">
                  <c:v>1.06</c:v>
                </c:pt>
                <c:pt idx="30">
                  <c:v>1.08</c:v>
                </c:pt>
                <c:pt idx="31">
                  <c:v>1.1000000000000001</c:v>
                </c:pt>
                <c:pt idx="32">
                  <c:v>1.1200000000000001</c:v>
                </c:pt>
                <c:pt idx="33">
                  <c:v>1.1399999999999999</c:v>
                </c:pt>
                <c:pt idx="34">
                  <c:v>1.1599999999999999</c:v>
                </c:pt>
                <c:pt idx="35">
                  <c:v>1.18</c:v>
                </c:pt>
                <c:pt idx="36">
                  <c:v>1.2</c:v>
                </c:pt>
                <c:pt idx="37">
                  <c:v>1.22</c:v>
                </c:pt>
                <c:pt idx="38">
                  <c:v>1.24</c:v>
                </c:pt>
                <c:pt idx="39">
                  <c:v>1.26</c:v>
                </c:pt>
                <c:pt idx="40">
                  <c:v>1.28</c:v>
                </c:pt>
                <c:pt idx="41">
                  <c:v>1.3</c:v>
                </c:pt>
                <c:pt idx="42">
                  <c:v>1.32</c:v>
                </c:pt>
                <c:pt idx="43">
                  <c:v>1.34</c:v>
                </c:pt>
                <c:pt idx="44">
                  <c:v>1.36</c:v>
                </c:pt>
                <c:pt idx="45">
                  <c:v>1.38</c:v>
                </c:pt>
                <c:pt idx="46">
                  <c:v>1.4</c:v>
                </c:pt>
                <c:pt idx="47">
                  <c:v>1.42</c:v>
                </c:pt>
                <c:pt idx="48">
                  <c:v>1.44</c:v>
                </c:pt>
                <c:pt idx="49">
                  <c:v>1.44</c:v>
                </c:pt>
                <c:pt idx="50">
                  <c:v>1.46</c:v>
                </c:pt>
                <c:pt idx="51">
                  <c:v>1.48</c:v>
                </c:pt>
                <c:pt idx="52">
                  <c:v>1.5</c:v>
                </c:pt>
                <c:pt idx="53">
                  <c:v>1.52</c:v>
                </c:pt>
                <c:pt idx="54">
                  <c:v>1.54</c:v>
                </c:pt>
                <c:pt idx="55">
                  <c:v>1.56</c:v>
                </c:pt>
                <c:pt idx="56">
                  <c:v>1.58</c:v>
                </c:pt>
                <c:pt idx="57">
                  <c:v>1.6</c:v>
                </c:pt>
                <c:pt idx="58">
                  <c:v>1.62</c:v>
                </c:pt>
                <c:pt idx="59">
                  <c:v>1.64</c:v>
                </c:pt>
                <c:pt idx="60">
                  <c:v>1.66</c:v>
                </c:pt>
                <c:pt idx="61">
                  <c:v>1.68</c:v>
                </c:pt>
                <c:pt idx="62">
                  <c:v>1.7</c:v>
                </c:pt>
                <c:pt idx="63">
                  <c:v>1.72</c:v>
                </c:pt>
                <c:pt idx="64">
                  <c:v>1.72</c:v>
                </c:pt>
                <c:pt idx="65">
                  <c:v>1.74</c:v>
                </c:pt>
                <c:pt idx="66">
                  <c:v>1.76</c:v>
                </c:pt>
                <c:pt idx="67">
                  <c:v>1.78</c:v>
                </c:pt>
                <c:pt idx="68">
                  <c:v>1.78</c:v>
                </c:pt>
                <c:pt idx="69">
                  <c:v>1.8</c:v>
                </c:pt>
                <c:pt idx="70">
                  <c:v>1.82</c:v>
                </c:pt>
                <c:pt idx="71">
                  <c:v>1.84</c:v>
                </c:pt>
                <c:pt idx="72">
                  <c:v>1.86</c:v>
                </c:pt>
                <c:pt idx="73">
                  <c:v>1.88</c:v>
                </c:pt>
                <c:pt idx="74">
                  <c:v>1.88</c:v>
                </c:pt>
                <c:pt idx="75">
                  <c:v>1.9</c:v>
                </c:pt>
                <c:pt idx="76">
                  <c:v>1.92</c:v>
                </c:pt>
                <c:pt idx="77">
                  <c:v>1.94</c:v>
                </c:pt>
                <c:pt idx="78">
                  <c:v>1.94</c:v>
                </c:pt>
                <c:pt idx="79">
                  <c:v>1.96</c:v>
                </c:pt>
                <c:pt idx="80">
                  <c:v>1.98</c:v>
                </c:pt>
                <c:pt idx="81">
                  <c:v>2</c:v>
                </c:pt>
                <c:pt idx="82">
                  <c:v>2.02</c:v>
                </c:pt>
                <c:pt idx="83">
                  <c:v>2.04</c:v>
                </c:pt>
                <c:pt idx="84">
                  <c:v>2.04</c:v>
                </c:pt>
                <c:pt idx="85">
                  <c:v>2.06</c:v>
                </c:pt>
                <c:pt idx="86">
                  <c:v>2.08</c:v>
                </c:pt>
                <c:pt idx="87">
                  <c:v>2.1</c:v>
                </c:pt>
                <c:pt idx="88">
                  <c:v>2.12</c:v>
                </c:pt>
                <c:pt idx="89">
                  <c:v>2.14</c:v>
                </c:pt>
                <c:pt idx="90">
                  <c:v>2.16</c:v>
                </c:pt>
                <c:pt idx="91">
                  <c:v>2.1800000000000002</c:v>
                </c:pt>
                <c:pt idx="92">
                  <c:v>2.2000000000000002</c:v>
                </c:pt>
                <c:pt idx="93">
                  <c:v>2.2200000000000002</c:v>
                </c:pt>
                <c:pt idx="94">
                  <c:v>2.2400000000000002</c:v>
                </c:pt>
                <c:pt idx="95">
                  <c:v>2.2599999999999998</c:v>
                </c:pt>
                <c:pt idx="96">
                  <c:v>2.2799999999999998</c:v>
                </c:pt>
                <c:pt idx="97">
                  <c:v>2.2999999999999998</c:v>
                </c:pt>
                <c:pt idx="98">
                  <c:v>2.3199999999999998</c:v>
                </c:pt>
                <c:pt idx="99">
                  <c:v>2.34</c:v>
                </c:pt>
                <c:pt idx="100">
                  <c:v>2.36</c:v>
                </c:pt>
                <c:pt idx="101">
                  <c:v>2.38</c:v>
                </c:pt>
                <c:pt idx="102">
                  <c:v>2.4</c:v>
                </c:pt>
                <c:pt idx="103">
                  <c:v>2.42</c:v>
                </c:pt>
                <c:pt idx="104">
                  <c:v>2.44</c:v>
                </c:pt>
                <c:pt idx="105">
                  <c:v>2.46</c:v>
                </c:pt>
                <c:pt idx="106">
                  <c:v>2.48</c:v>
                </c:pt>
                <c:pt idx="107">
                  <c:v>2.5</c:v>
                </c:pt>
                <c:pt idx="108">
                  <c:v>2.52</c:v>
                </c:pt>
                <c:pt idx="109">
                  <c:v>2.54</c:v>
                </c:pt>
                <c:pt idx="110">
                  <c:v>2.56</c:v>
                </c:pt>
                <c:pt idx="111">
                  <c:v>2.58</c:v>
                </c:pt>
                <c:pt idx="112">
                  <c:v>2.6</c:v>
                </c:pt>
                <c:pt idx="113">
                  <c:v>2.62</c:v>
                </c:pt>
                <c:pt idx="114">
                  <c:v>2.64</c:v>
                </c:pt>
                <c:pt idx="115">
                  <c:v>2.66</c:v>
                </c:pt>
              </c:numCache>
            </c:numRef>
          </c:xVal>
          <c:yVal>
            <c:numRef>
              <c:f>'Full distribution - all'!$E$2:$E$117</c:f>
              <c:numCache>
                <c:formatCode>General</c:formatCode>
                <c:ptCount val="116"/>
                <c:pt idx="0">
                  <c:v>1.93E-4</c:v>
                </c:pt>
                <c:pt idx="1">
                  <c:v>4.8099999999999998E-4</c:v>
                </c:pt>
                <c:pt idx="2">
                  <c:v>6.9800000000000005E-4</c:v>
                </c:pt>
                <c:pt idx="3">
                  <c:v>1.9980000000000002E-3</c:v>
                </c:pt>
                <c:pt idx="4">
                  <c:v>2.624E-3</c:v>
                </c:pt>
                <c:pt idx="5">
                  <c:v>4.4530000000000004E-3</c:v>
                </c:pt>
                <c:pt idx="6">
                  <c:v>6.9800000000000001E-3</c:v>
                </c:pt>
                <c:pt idx="7">
                  <c:v>1.0205000000000001E-2</c:v>
                </c:pt>
                <c:pt idx="8">
                  <c:v>1.4706E-2</c:v>
                </c:pt>
                <c:pt idx="9">
                  <c:v>2.0844000000000001E-2</c:v>
                </c:pt>
                <c:pt idx="10">
                  <c:v>2.7678999999999999E-2</c:v>
                </c:pt>
                <c:pt idx="11">
                  <c:v>3.5309E-2</c:v>
                </c:pt>
                <c:pt idx="12">
                  <c:v>4.5274000000000002E-2</c:v>
                </c:pt>
                <c:pt idx="13">
                  <c:v>5.6898999999999998E-2</c:v>
                </c:pt>
                <c:pt idx="14">
                  <c:v>6.7971000000000004E-2</c:v>
                </c:pt>
                <c:pt idx="15">
                  <c:v>8.6046999999999998E-2</c:v>
                </c:pt>
                <c:pt idx="16">
                  <c:v>0.10094599999999999</c:v>
                </c:pt>
                <c:pt idx="17">
                  <c:v>0.11165700000000001</c:v>
                </c:pt>
                <c:pt idx="18">
                  <c:v>0.130358</c:v>
                </c:pt>
                <c:pt idx="19">
                  <c:v>0.14400499999999999</c:v>
                </c:pt>
                <c:pt idx="20">
                  <c:v>0.16287599999999999</c:v>
                </c:pt>
                <c:pt idx="21">
                  <c:v>0.166991</c:v>
                </c:pt>
                <c:pt idx="22">
                  <c:v>0.18795600000000001</c:v>
                </c:pt>
                <c:pt idx="23">
                  <c:v>0.18795600000000001</c:v>
                </c:pt>
                <c:pt idx="24">
                  <c:v>0.198017</c:v>
                </c:pt>
                <c:pt idx="25">
                  <c:v>0.20619999999999999</c:v>
                </c:pt>
                <c:pt idx="26">
                  <c:v>0.212338</c:v>
                </c:pt>
                <c:pt idx="27">
                  <c:v>0.22145999999999999</c:v>
                </c:pt>
                <c:pt idx="28">
                  <c:v>0.22870499999999999</c:v>
                </c:pt>
                <c:pt idx="29">
                  <c:v>0.234096</c:v>
                </c:pt>
                <c:pt idx="30">
                  <c:v>0.23729700000000001</c:v>
                </c:pt>
                <c:pt idx="31">
                  <c:v>0.24273700000000001</c:v>
                </c:pt>
                <c:pt idx="32">
                  <c:v>0.23816399999999999</c:v>
                </c:pt>
                <c:pt idx="33">
                  <c:v>0.24762300000000001</c:v>
                </c:pt>
                <c:pt idx="34">
                  <c:v>0.24579400000000001</c:v>
                </c:pt>
                <c:pt idx="35">
                  <c:v>0.25390499999999999</c:v>
                </c:pt>
                <c:pt idx="36">
                  <c:v>0.25080000000000002</c:v>
                </c:pt>
                <c:pt idx="37">
                  <c:v>0.25797300000000001</c:v>
                </c:pt>
                <c:pt idx="38">
                  <c:v>0.25915199999999999</c:v>
                </c:pt>
                <c:pt idx="39">
                  <c:v>0.26456800000000003</c:v>
                </c:pt>
                <c:pt idx="40">
                  <c:v>0.27583200000000002</c:v>
                </c:pt>
                <c:pt idx="41">
                  <c:v>0.28026099999999998</c:v>
                </c:pt>
                <c:pt idx="42">
                  <c:v>0.29547200000000001</c:v>
                </c:pt>
                <c:pt idx="43">
                  <c:v>0.30514799999999997</c:v>
                </c:pt>
                <c:pt idx="44">
                  <c:v>0.31354799999999999</c:v>
                </c:pt>
                <c:pt idx="45">
                  <c:v>0.33451199999999998</c:v>
                </c:pt>
                <c:pt idx="46">
                  <c:v>0.35217900000000002</c:v>
                </c:pt>
                <c:pt idx="47">
                  <c:v>0.37889600000000001</c:v>
                </c:pt>
                <c:pt idx="48">
                  <c:v>0.40205000000000002</c:v>
                </c:pt>
                <c:pt idx="49">
                  <c:v>0.40205000000000002</c:v>
                </c:pt>
                <c:pt idx="50">
                  <c:v>0.430452</c:v>
                </c:pt>
                <c:pt idx="51">
                  <c:v>0.45866099999999999</c:v>
                </c:pt>
                <c:pt idx="52">
                  <c:v>0.49462</c:v>
                </c:pt>
                <c:pt idx="53">
                  <c:v>0.53734300000000002</c:v>
                </c:pt>
                <c:pt idx="54">
                  <c:v>0.58834500000000001</c:v>
                </c:pt>
                <c:pt idx="55">
                  <c:v>0.63958800000000005</c:v>
                </c:pt>
                <c:pt idx="56">
                  <c:v>0.69757100000000005</c:v>
                </c:pt>
                <c:pt idx="57">
                  <c:v>0.76130600000000004</c:v>
                </c:pt>
                <c:pt idx="58">
                  <c:v>0.82270600000000005</c:v>
                </c:pt>
                <c:pt idx="59">
                  <c:v>0.89756100000000005</c:v>
                </c:pt>
                <c:pt idx="60">
                  <c:v>0.97540000000000004</c:v>
                </c:pt>
                <c:pt idx="61">
                  <c:v>1.060316</c:v>
                </c:pt>
                <c:pt idx="62">
                  <c:v>1.1369039999999999</c:v>
                </c:pt>
                <c:pt idx="63">
                  <c:v>1.2116150000000001</c:v>
                </c:pt>
                <c:pt idx="64">
                  <c:v>1.2116150000000001</c:v>
                </c:pt>
                <c:pt idx="65">
                  <c:v>1.296362</c:v>
                </c:pt>
                <c:pt idx="66">
                  <c:v>1.359928</c:v>
                </c:pt>
                <c:pt idx="67">
                  <c:v>1.430018</c:v>
                </c:pt>
                <c:pt idx="68">
                  <c:v>1.430018</c:v>
                </c:pt>
                <c:pt idx="69">
                  <c:v>1.49149</c:v>
                </c:pt>
                <c:pt idx="70">
                  <c:v>1.520373</c:v>
                </c:pt>
                <c:pt idx="71">
                  <c:v>1.5760689999999999</c:v>
                </c:pt>
                <c:pt idx="72">
                  <c:v>1.589259</c:v>
                </c:pt>
                <c:pt idx="73">
                  <c:v>1.5928450000000001</c:v>
                </c:pt>
                <c:pt idx="74">
                  <c:v>1.5928450000000001</c:v>
                </c:pt>
                <c:pt idx="75">
                  <c:v>1.5780430000000001</c:v>
                </c:pt>
                <c:pt idx="76">
                  <c:v>1.5496650000000001</c:v>
                </c:pt>
                <c:pt idx="77">
                  <c:v>1.50959</c:v>
                </c:pt>
                <c:pt idx="78">
                  <c:v>1.50959</c:v>
                </c:pt>
                <c:pt idx="79">
                  <c:v>1.4590689999999999</c:v>
                </c:pt>
                <c:pt idx="80">
                  <c:v>1.4058040000000001</c:v>
                </c:pt>
                <c:pt idx="81">
                  <c:v>1.3352820000000001</c:v>
                </c:pt>
                <c:pt idx="82">
                  <c:v>1.2491140000000001</c:v>
                </c:pt>
                <c:pt idx="83">
                  <c:v>1.163645</c:v>
                </c:pt>
                <c:pt idx="84">
                  <c:v>1.163645</c:v>
                </c:pt>
                <c:pt idx="85">
                  <c:v>1.0662370000000001</c:v>
                </c:pt>
                <c:pt idx="86">
                  <c:v>0.97087500000000004</c:v>
                </c:pt>
                <c:pt idx="87">
                  <c:v>0.88588699999999998</c:v>
                </c:pt>
                <c:pt idx="88">
                  <c:v>0.78113900000000003</c:v>
                </c:pt>
                <c:pt idx="89">
                  <c:v>0.69708899999999996</c:v>
                </c:pt>
                <c:pt idx="90">
                  <c:v>0.61325700000000005</c:v>
                </c:pt>
                <c:pt idx="91">
                  <c:v>0.52783500000000005</c:v>
                </c:pt>
                <c:pt idx="92">
                  <c:v>0.45172899999999999</c:v>
                </c:pt>
                <c:pt idx="93">
                  <c:v>0.38871600000000001</c:v>
                </c:pt>
                <c:pt idx="94">
                  <c:v>0.32584800000000003</c:v>
                </c:pt>
                <c:pt idx="95">
                  <c:v>0.27359299999999998</c:v>
                </c:pt>
                <c:pt idx="96">
                  <c:v>0.225937</c:v>
                </c:pt>
                <c:pt idx="97">
                  <c:v>0.183695</c:v>
                </c:pt>
                <c:pt idx="98">
                  <c:v>0.15267</c:v>
                </c:pt>
                <c:pt idx="99">
                  <c:v>0.12089900000000001</c:v>
                </c:pt>
                <c:pt idx="100">
                  <c:v>9.7263000000000002E-2</c:v>
                </c:pt>
                <c:pt idx="101">
                  <c:v>7.3915999999999996E-2</c:v>
                </c:pt>
                <c:pt idx="102">
                  <c:v>5.6850999999999999E-2</c:v>
                </c:pt>
                <c:pt idx="103">
                  <c:v>4.3421000000000001E-2</c:v>
                </c:pt>
                <c:pt idx="104">
                  <c:v>3.4009999999999999E-2</c:v>
                </c:pt>
                <c:pt idx="105">
                  <c:v>2.3949000000000002E-2</c:v>
                </c:pt>
                <c:pt idx="106">
                  <c:v>1.8075999999999998E-2</c:v>
                </c:pt>
                <c:pt idx="107">
                  <c:v>1.3117999999999999E-2</c:v>
                </c:pt>
                <c:pt idx="108">
                  <c:v>9.9889999999999996E-3</c:v>
                </c:pt>
                <c:pt idx="109">
                  <c:v>7.1240000000000001E-3</c:v>
                </c:pt>
                <c:pt idx="110">
                  <c:v>4.6930000000000001E-3</c:v>
                </c:pt>
                <c:pt idx="111">
                  <c:v>3.346E-3</c:v>
                </c:pt>
                <c:pt idx="112">
                  <c:v>2.287E-3</c:v>
                </c:pt>
                <c:pt idx="113">
                  <c:v>1.926E-3</c:v>
                </c:pt>
                <c:pt idx="114">
                  <c:v>1.155E-3</c:v>
                </c:pt>
                <c:pt idx="115">
                  <c:v>6.4999999999999997E-4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77A-4872-870A-0ED1C360CE8D}"/>
            </c:ext>
          </c:extLst>
        </c:ser>
        <c:ser>
          <c:idx val="4"/>
          <c:order val="4"/>
          <c:tx>
            <c:strRef>
              <c:f>'Full distribution - all'!$F$1</c:f>
              <c:strCache>
                <c:ptCount val="1"/>
                <c:pt idx="0">
                  <c:v>CHD4+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'Full distribution - all'!$A$2:$A$117</c:f>
              <c:numCache>
                <c:formatCode>General</c:formatCode>
                <c:ptCount val="116"/>
                <c:pt idx="0">
                  <c:v>0.5</c:v>
                </c:pt>
                <c:pt idx="1">
                  <c:v>0.52</c:v>
                </c:pt>
                <c:pt idx="2">
                  <c:v>0.54</c:v>
                </c:pt>
                <c:pt idx="3">
                  <c:v>0.56000000000000005</c:v>
                </c:pt>
                <c:pt idx="4">
                  <c:v>0.57999999999999996</c:v>
                </c:pt>
                <c:pt idx="5">
                  <c:v>0.6</c:v>
                </c:pt>
                <c:pt idx="6">
                  <c:v>0.62</c:v>
                </c:pt>
                <c:pt idx="7">
                  <c:v>0.64</c:v>
                </c:pt>
                <c:pt idx="8">
                  <c:v>0.66</c:v>
                </c:pt>
                <c:pt idx="9">
                  <c:v>0.68</c:v>
                </c:pt>
                <c:pt idx="10">
                  <c:v>0.7</c:v>
                </c:pt>
                <c:pt idx="11">
                  <c:v>0.72</c:v>
                </c:pt>
                <c:pt idx="12">
                  <c:v>0.74</c:v>
                </c:pt>
                <c:pt idx="13">
                  <c:v>0.76</c:v>
                </c:pt>
                <c:pt idx="14">
                  <c:v>0.78</c:v>
                </c:pt>
                <c:pt idx="15">
                  <c:v>0.8</c:v>
                </c:pt>
                <c:pt idx="16">
                  <c:v>0.82</c:v>
                </c:pt>
                <c:pt idx="17">
                  <c:v>0.84</c:v>
                </c:pt>
                <c:pt idx="18">
                  <c:v>0.86</c:v>
                </c:pt>
                <c:pt idx="19">
                  <c:v>0.88</c:v>
                </c:pt>
                <c:pt idx="20">
                  <c:v>0.9</c:v>
                </c:pt>
                <c:pt idx="21">
                  <c:v>0.92</c:v>
                </c:pt>
                <c:pt idx="22">
                  <c:v>0.94</c:v>
                </c:pt>
                <c:pt idx="23">
                  <c:v>0.94</c:v>
                </c:pt>
                <c:pt idx="24">
                  <c:v>0.96</c:v>
                </c:pt>
                <c:pt idx="25">
                  <c:v>0.98</c:v>
                </c:pt>
                <c:pt idx="26">
                  <c:v>1</c:v>
                </c:pt>
                <c:pt idx="27">
                  <c:v>1.02</c:v>
                </c:pt>
                <c:pt idx="28">
                  <c:v>1.04</c:v>
                </c:pt>
                <c:pt idx="29">
                  <c:v>1.06</c:v>
                </c:pt>
                <c:pt idx="30">
                  <c:v>1.08</c:v>
                </c:pt>
                <c:pt idx="31">
                  <c:v>1.1000000000000001</c:v>
                </c:pt>
                <c:pt idx="32">
                  <c:v>1.1200000000000001</c:v>
                </c:pt>
                <c:pt idx="33">
                  <c:v>1.1399999999999999</c:v>
                </c:pt>
                <c:pt idx="34">
                  <c:v>1.1599999999999999</c:v>
                </c:pt>
                <c:pt idx="35">
                  <c:v>1.18</c:v>
                </c:pt>
                <c:pt idx="36">
                  <c:v>1.2</c:v>
                </c:pt>
                <c:pt idx="37">
                  <c:v>1.22</c:v>
                </c:pt>
                <c:pt idx="38">
                  <c:v>1.24</c:v>
                </c:pt>
                <c:pt idx="39">
                  <c:v>1.26</c:v>
                </c:pt>
                <c:pt idx="40">
                  <c:v>1.28</c:v>
                </c:pt>
                <c:pt idx="41">
                  <c:v>1.3</c:v>
                </c:pt>
                <c:pt idx="42">
                  <c:v>1.32</c:v>
                </c:pt>
                <c:pt idx="43">
                  <c:v>1.34</c:v>
                </c:pt>
                <c:pt idx="44">
                  <c:v>1.36</c:v>
                </c:pt>
                <c:pt idx="45">
                  <c:v>1.38</c:v>
                </c:pt>
                <c:pt idx="46">
                  <c:v>1.4</c:v>
                </c:pt>
                <c:pt idx="47">
                  <c:v>1.42</c:v>
                </c:pt>
                <c:pt idx="48">
                  <c:v>1.44</c:v>
                </c:pt>
                <c:pt idx="49">
                  <c:v>1.44</c:v>
                </c:pt>
                <c:pt idx="50">
                  <c:v>1.46</c:v>
                </c:pt>
                <c:pt idx="51">
                  <c:v>1.48</c:v>
                </c:pt>
                <c:pt idx="52">
                  <c:v>1.5</c:v>
                </c:pt>
                <c:pt idx="53">
                  <c:v>1.52</c:v>
                </c:pt>
                <c:pt idx="54">
                  <c:v>1.54</c:v>
                </c:pt>
                <c:pt idx="55">
                  <c:v>1.56</c:v>
                </c:pt>
                <c:pt idx="56">
                  <c:v>1.58</c:v>
                </c:pt>
                <c:pt idx="57">
                  <c:v>1.6</c:v>
                </c:pt>
                <c:pt idx="58">
                  <c:v>1.62</c:v>
                </c:pt>
                <c:pt idx="59">
                  <c:v>1.64</c:v>
                </c:pt>
                <c:pt idx="60">
                  <c:v>1.66</c:v>
                </c:pt>
                <c:pt idx="61">
                  <c:v>1.68</c:v>
                </c:pt>
                <c:pt idx="62">
                  <c:v>1.7</c:v>
                </c:pt>
                <c:pt idx="63">
                  <c:v>1.72</c:v>
                </c:pt>
                <c:pt idx="64">
                  <c:v>1.72</c:v>
                </c:pt>
                <c:pt idx="65">
                  <c:v>1.74</c:v>
                </c:pt>
                <c:pt idx="66">
                  <c:v>1.76</c:v>
                </c:pt>
                <c:pt idx="67">
                  <c:v>1.78</c:v>
                </c:pt>
                <c:pt idx="68">
                  <c:v>1.78</c:v>
                </c:pt>
                <c:pt idx="69">
                  <c:v>1.8</c:v>
                </c:pt>
                <c:pt idx="70">
                  <c:v>1.82</c:v>
                </c:pt>
                <c:pt idx="71">
                  <c:v>1.84</c:v>
                </c:pt>
                <c:pt idx="72">
                  <c:v>1.86</c:v>
                </c:pt>
                <c:pt idx="73">
                  <c:v>1.88</c:v>
                </c:pt>
                <c:pt idx="74">
                  <c:v>1.88</c:v>
                </c:pt>
                <c:pt idx="75">
                  <c:v>1.9</c:v>
                </c:pt>
                <c:pt idx="76">
                  <c:v>1.92</c:v>
                </c:pt>
                <c:pt idx="77">
                  <c:v>1.94</c:v>
                </c:pt>
                <c:pt idx="78">
                  <c:v>1.94</c:v>
                </c:pt>
                <c:pt idx="79">
                  <c:v>1.96</c:v>
                </c:pt>
                <c:pt idx="80">
                  <c:v>1.98</c:v>
                </c:pt>
                <c:pt idx="81">
                  <c:v>2</c:v>
                </c:pt>
                <c:pt idx="82">
                  <c:v>2.02</c:v>
                </c:pt>
                <c:pt idx="83">
                  <c:v>2.04</c:v>
                </c:pt>
                <c:pt idx="84">
                  <c:v>2.04</c:v>
                </c:pt>
                <c:pt idx="85">
                  <c:v>2.06</c:v>
                </c:pt>
                <c:pt idx="86">
                  <c:v>2.08</c:v>
                </c:pt>
                <c:pt idx="87">
                  <c:v>2.1</c:v>
                </c:pt>
                <c:pt idx="88">
                  <c:v>2.12</c:v>
                </c:pt>
                <c:pt idx="89">
                  <c:v>2.14</c:v>
                </c:pt>
                <c:pt idx="90">
                  <c:v>2.16</c:v>
                </c:pt>
                <c:pt idx="91">
                  <c:v>2.1800000000000002</c:v>
                </c:pt>
                <c:pt idx="92">
                  <c:v>2.2000000000000002</c:v>
                </c:pt>
                <c:pt idx="93">
                  <c:v>2.2200000000000002</c:v>
                </c:pt>
                <c:pt idx="94">
                  <c:v>2.2400000000000002</c:v>
                </c:pt>
                <c:pt idx="95">
                  <c:v>2.2599999999999998</c:v>
                </c:pt>
                <c:pt idx="96">
                  <c:v>2.2799999999999998</c:v>
                </c:pt>
                <c:pt idx="97">
                  <c:v>2.2999999999999998</c:v>
                </c:pt>
                <c:pt idx="98">
                  <c:v>2.3199999999999998</c:v>
                </c:pt>
                <c:pt idx="99">
                  <c:v>2.34</c:v>
                </c:pt>
                <c:pt idx="100">
                  <c:v>2.36</c:v>
                </c:pt>
                <c:pt idx="101">
                  <c:v>2.38</c:v>
                </c:pt>
                <c:pt idx="102">
                  <c:v>2.4</c:v>
                </c:pt>
                <c:pt idx="103">
                  <c:v>2.42</c:v>
                </c:pt>
                <c:pt idx="104">
                  <c:v>2.44</c:v>
                </c:pt>
                <c:pt idx="105">
                  <c:v>2.46</c:v>
                </c:pt>
                <c:pt idx="106">
                  <c:v>2.48</c:v>
                </c:pt>
                <c:pt idx="107">
                  <c:v>2.5</c:v>
                </c:pt>
                <c:pt idx="108">
                  <c:v>2.52</c:v>
                </c:pt>
                <c:pt idx="109">
                  <c:v>2.54</c:v>
                </c:pt>
                <c:pt idx="110">
                  <c:v>2.56</c:v>
                </c:pt>
                <c:pt idx="111">
                  <c:v>2.58</c:v>
                </c:pt>
                <c:pt idx="112">
                  <c:v>2.6</c:v>
                </c:pt>
                <c:pt idx="113">
                  <c:v>2.62</c:v>
                </c:pt>
                <c:pt idx="114">
                  <c:v>2.64</c:v>
                </c:pt>
                <c:pt idx="115">
                  <c:v>2.66</c:v>
                </c:pt>
              </c:numCache>
            </c:numRef>
          </c:xVal>
          <c:yVal>
            <c:numRef>
              <c:f>'Full distribution - all'!$F$2:$F$117</c:f>
              <c:numCache>
                <c:formatCode>General</c:formatCode>
                <c:ptCount val="116"/>
                <c:pt idx="0">
                  <c:v>1.93E-4</c:v>
                </c:pt>
                <c:pt idx="1">
                  <c:v>1.93E-4</c:v>
                </c:pt>
                <c:pt idx="2">
                  <c:v>5.3200000000000003E-4</c:v>
                </c:pt>
                <c:pt idx="3">
                  <c:v>1.209E-3</c:v>
                </c:pt>
                <c:pt idx="4">
                  <c:v>2.1029999999999998E-3</c:v>
                </c:pt>
                <c:pt idx="5">
                  <c:v>3.6510000000000002E-3</c:v>
                </c:pt>
                <c:pt idx="6">
                  <c:v>5.2950000000000002E-3</c:v>
                </c:pt>
                <c:pt idx="7">
                  <c:v>8.0269999999999994E-3</c:v>
                </c:pt>
                <c:pt idx="8">
                  <c:v>1.1653E-2</c:v>
                </c:pt>
                <c:pt idx="9">
                  <c:v>1.8374000000000001E-2</c:v>
                </c:pt>
                <c:pt idx="10">
                  <c:v>2.4708000000000001E-2</c:v>
                </c:pt>
                <c:pt idx="11">
                  <c:v>3.2927999999999999E-2</c:v>
                </c:pt>
                <c:pt idx="12">
                  <c:v>4.3034000000000003E-2</c:v>
                </c:pt>
                <c:pt idx="13">
                  <c:v>5.5243E-2</c:v>
                </c:pt>
                <c:pt idx="14">
                  <c:v>7.0183999999999996E-2</c:v>
                </c:pt>
                <c:pt idx="15">
                  <c:v>8.5440000000000002E-2</c:v>
                </c:pt>
                <c:pt idx="16">
                  <c:v>0.10069500000000001</c:v>
                </c:pt>
                <c:pt idx="17">
                  <c:v>0.120883</c:v>
                </c:pt>
                <c:pt idx="18">
                  <c:v>0.136356</c:v>
                </c:pt>
                <c:pt idx="19">
                  <c:v>0.15199799999999999</c:v>
                </c:pt>
                <c:pt idx="20">
                  <c:v>0.16476299999999999</c:v>
                </c:pt>
                <c:pt idx="21">
                  <c:v>0.18492600000000001</c:v>
                </c:pt>
                <c:pt idx="22">
                  <c:v>0.19614400000000001</c:v>
                </c:pt>
                <c:pt idx="23">
                  <c:v>0.19614400000000001</c:v>
                </c:pt>
                <c:pt idx="24">
                  <c:v>0.211617</c:v>
                </c:pt>
                <c:pt idx="25">
                  <c:v>0.218169</c:v>
                </c:pt>
                <c:pt idx="26">
                  <c:v>0.22825000000000001</c:v>
                </c:pt>
                <c:pt idx="27">
                  <c:v>0.231321</c:v>
                </c:pt>
                <c:pt idx="28">
                  <c:v>0.236398</c:v>
                </c:pt>
                <c:pt idx="29">
                  <c:v>0.23983099999999999</c:v>
                </c:pt>
                <c:pt idx="30">
                  <c:v>0.243143</c:v>
                </c:pt>
                <c:pt idx="31">
                  <c:v>0.249719</c:v>
                </c:pt>
                <c:pt idx="32">
                  <c:v>0.245198</c:v>
                </c:pt>
                <c:pt idx="33">
                  <c:v>0.24553700000000001</c:v>
                </c:pt>
                <c:pt idx="34">
                  <c:v>0.24563299999999999</c:v>
                </c:pt>
                <c:pt idx="35">
                  <c:v>0.249332</c:v>
                </c:pt>
                <c:pt idx="36">
                  <c:v>0.25237900000000002</c:v>
                </c:pt>
                <c:pt idx="37">
                  <c:v>0.25276500000000002</c:v>
                </c:pt>
                <c:pt idx="38">
                  <c:v>0.25276500000000002</c:v>
                </c:pt>
                <c:pt idx="39">
                  <c:v>0.25793899999999997</c:v>
                </c:pt>
                <c:pt idx="40">
                  <c:v>0.26253300000000002</c:v>
                </c:pt>
                <c:pt idx="41">
                  <c:v>0.272034</c:v>
                </c:pt>
                <c:pt idx="42">
                  <c:v>0.28496899999999997</c:v>
                </c:pt>
                <c:pt idx="43">
                  <c:v>0.29360000000000003</c:v>
                </c:pt>
                <c:pt idx="44">
                  <c:v>0.31272299999999997</c:v>
                </c:pt>
                <c:pt idx="45">
                  <c:v>0.326455</c:v>
                </c:pt>
                <c:pt idx="46">
                  <c:v>0.34949599999999997</c:v>
                </c:pt>
                <c:pt idx="47">
                  <c:v>0.37101299999999998</c:v>
                </c:pt>
                <c:pt idx="48">
                  <c:v>0.392457</c:v>
                </c:pt>
                <c:pt idx="49">
                  <c:v>0.392457</c:v>
                </c:pt>
                <c:pt idx="50">
                  <c:v>0.420792</c:v>
                </c:pt>
                <c:pt idx="51">
                  <c:v>0.449683</c:v>
                </c:pt>
                <c:pt idx="52">
                  <c:v>0.48773699999999998</c:v>
                </c:pt>
                <c:pt idx="53">
                  <c:v>0.53722599999999998</c:v>
                </c:pt>
                <c:pt idx="54">
                  <c:v>0.58156600000000003</c:v>
                </c:pt>
                <c:pt idx="55">
                  <c:v>0.63910599999999995</c:v>
                </c:pt>
                <c:pt idx="56">
                  <c:v>0.70264199999999999</c:v>
                </c:pt>
                <c:pt idx="57">
                  <c:v>0.75454900000000003</c:v>
                </c:pt>
                <c:pt idx="58">
                  <c:v>0.82806999999999997</c:v>
                </c:pt>
                <c:pt idx="59">
                  <c:v>0.89818200000000004</c:v>
                </c:pt>
                <c:pt idx="60">
                  <c:v>0.983815</c:v>
                </c:pt>
                <c:pt idx="61">
                  <c:v>1.059874</c:v>
                </c:pt>
                <c:pt idx="62">
                  <c:v>1.1469819999999999</c:v>
                </c:pt>
                <c:pt idx="63">
                  <c:v>1.2193179999999999</c:v>
                </c:pt>
                <c:pt idx="64">
                  <c:v>1.2193179999999999</c:v>
                </c:pt>
                <c:pt idx="65">
                  <c:v>1.3120350000000001</c:v>
                </c:pt>
                <c:pt idx="66">
                  <c:v>1.376852</c:v>
                </c:pt>
                <c:pt idx="67">
                  <c:v>1.4593670000000001</c:v>
                </c:pt>
                <c:pt idx="68">
                  <c:v>1.4593670000000001</c:v>
                </c:pt>
                <c:pt idx="69">
                  <c:v>1.5127729999999999</c:v>
                </c:pt>
                <c:pt idx="70">
                  <c:v>1.5549120000000001</c:v>
                </c:pt>
                <c:pt idx="71">
                  <c:v>1.5849150000000001</c:v>
                </c:pt>
                <c:pt idx="72">
                  <c:v>1.6043769999999999</c:v>
                </c:pt>
                <c:pt idx="73">
                  <c:v>1.6287720000000001</c:v>
                </c:pt>
                <c:pt idx="74">
                  <c:v>1.6287720000000001</c:v>
                </c:pt>
                <c:pt idx="75">
                  <c:v>1.600147</c:v>
                </c:pt>
                <c:pt idx="76">
                  <c:v>1.5900890000000001</c:v>
                </c:pt>
                <c:pt idx="77">
                  <c:v>1.5518179999999999</c:v>
                </c:pt>
                <c:pt idx="78">
                  <c:v>1.5518179999999999</c:v>
                </c:pt>
                <c:pt idx="79">
                  <c:v>1.4813190000000001</c:v>
                </c:pt>
                <c:pt idx="80">
                  <c:v>1.4140839999999999</c:v>
                </c:pt>
                <c:pt idx="81">
                  <c:v>1.3416509999999999</c:v>
                </c:pt>
                <c:pt idx="82">
                  <c:v>1.2703059999999999</c:v>
                </c:pt>
                <c:pt idx="83">
                  <c:v>1.1620680000000001</c:v>
                </c:pt>
                <c:pt idx="84">
                  <c:v>1.1620680000000001</c:v>
                </c:pt>
                <c:pt idx="85">
                  <c:v>1.0754440000000001</c:v>
                </c:pt>
                <c:pt idx="86">
                  <c:v>0.96401400000000004</c:v>
                </c:pt>
                <c:pt idx="87">
                  <c:v>0.86779200000000001</c:v>
                </c:pt>
                <c:pt idx="88">
                  <c:v>0.76961100000000005</c:v>
                </c:pt>
                <c:pt idx="89">
                  <c:v>0.67868300000000004</c:v>
                </c:pt>
                <c:pt idx="90">
                  <c:v>0.58966499999999999</c:v>
                </c:pt>
                <c:pt idx="91">
                  <c:v>0.51118799999999998</c:v>
                </c:pt>
                <c:pt idx="92">
                  <c:v>0.43631399999999998</c:v>
                </c:pt>
                <c:pt idx="93">
                  <c:v>0.36436400000000002</c:v>
                </c:pt>
                <c:pt idx="94">
                  <c:v>0.29969200000000001</c:v>
                </c:pt>
                <c:pt idx="95">
                  <c:v>0.24795400000000001</c:v>
                </c:pt>
                <c:pt idx="96">
                  <c:v>0.20641899999999999</c:v>
                </c:pt>
                <c:pt idx="97">
                  <c:v>0.16067699999999999</c:v>
                </c:pt>
                <c:pt idx="98">
                  <c:v>0.12825600000000001</c:v>
                </c:pt>
                <c:pt idx="99">
                  <c:v>0.10088900000000001</c:v>
                </c:pt>
                <c:pt idx="100">
                  <c:v>7.8645999999999994E-2</c:v>
                </c:pt>
                <c:pt idx="101">
                  <c:v>5.7467999999999998E-2</c:v>
                </c:pt>
                <c:pt idx="102">
                  <c:v>4.4556999999999999E-2</c:v>
                </c:pt>
                <c:pt idx="103">
                  <c:v>3.2203000000000002E-2</c:v>
                </c:pt>
                <c:pt idx="104">
                  <c:v>2.5264000000000002E-2</c:v>
                </c:pt>
                <c:pt idx="105">
                  <c:v>1.8374000000000001E-2</c:v>
                </c:pt>
                <c:pt idx="106">
                  <c:v>1.3079E-2</c:v>
                </c:pt>
                <c:pt idx="107">
                  <c:v>9.8160000000000001E-3</c:v>
                </c:pt>
                <c:pt idx="108">
                  <c:v>6.6730000000000001E-3</c:v>
                </c:pt>
                <c:pt idx="109">
                  <c:v>4.6899999999999997E-3</c:v>
                </c:pt>
                <c:pt idx="110">
                  <c:v>3.578E-3</c:v>
                </c:pt>
                <c:pt idx="111">
                  <c:v>2.3930000000000002E-3</c:v>
                </c:pt>
                <c:pt idx="112">
                  <c:v>1.6440000000000001E-3</c:v>
                </c:pt>
                <c:pt idx="113">
                  <c:v>8.9499999999999996E-4</c:v>
                </c:pt>
                <c:pt idx="114">
                  <c:v>5.5599999999999996E-4</c:v>
                </c:pt>
                <c:pt idx="115">
                  <c:v>3.6299999999999999E-4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77A-4872-870A-0ED1C360CE8D}"/>
            </c:ext>
          </c:extLst>
        </c:ser>
        <c:ser>
          <c:idx val="5"/>
          <c:order val="5"/>
          <c:tx>
            <c:strRef>
              <c:f>'Full distribution - all'!$G$1</c:f>
              <c:strCache>
                <c:ptCount val="1"/>
                <c:pt idx="0">
                  <c:v>CD5+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'Full distribution - all'!$A$2:$A$117</c:f>
              <c:numCache>
                <c:formatCode>General</c:formatCode>
                <c:ptCount val="116"/>
                <c:pt idx="0">
                  <c:v>0.5</c:v>
                </c:pt>
                <c:pt idx="1">
                  <c:v>0.52</c:v>
                </c:pt>
                <c:pt idx="2">
                  <c:v>0.54</c:v>
                </c:pt>
                <c:pt idx="3">
                  <c:v>0.56000000000000005</c:v>
                </c:pt>
                <c:pt idx="4">
                  <c:v>0.57999999999999996</c:v>
                </c:pt>
                <c:pt idx="5">
                  <c:v>0.6</c:v>
                </c:pt>
                <c:pt idx="6">
                  <c:v>0.62</c:v>
                </c:pt>
                <c:pt idx="7">
                  <c:v>0.64</c:v>
                </c:pt>
                <c:pt idx="8">
                  <c:v>0.66</c:v>
                </c:pt>
                <c:pt idx="9">
                  <c:v>0.68</c:v>
                </c:pt>
                <c:pt idx="10">
                  <c:v>0.7</c:v>
                </c:pt>
                <c:pt idx="11">
                  <c:v>0.72</c:v>
                </c:pt>
                <c:pt idx="12">
                  <c:v>0.74</c:v>
                </c:pt>
                <c:pt idx="13">
                  <c:v>0.76</c:v>
                </c:pt>
                <c:pt idx="14">
                  <c:v>0.78</c:v>
                </c:pt>
                <c:pt idx="15">
                  <c:v>0.8</c:v>
                </c:pt>
                <c:pt idx="16">
                  <c:v>0.82</c:v>
                </c:pt>
                <c:pt idx="17">
                  <c:v>0.84</c:v>
                </c:pt>
                <c:pt idx="18">
                  <c:v>0.86</c:v>
                </c:pt>
                <c:pt idx="19">
                  <c:v>0.88</c:v>
                </c:pt>
                <c:pt idx="20">
                  <c:v>0.9</c:v>
                </c:pt>
                <c:pt idx="21">
                  <c:v>0.92</c:v>
                </c:pt>
                <c:pt idx="22">
                  <c:v>0.94</c:v>
                </c:pt>
                <c:pt idx="23">
                  <c:v>0.94</c:v>
                </c:pt>
                <c:pt idx="24">
                  <c:v>0.96</c:v>
                </c:pt>
                <c:pt idx="25">
                  <c:v>0.98</c:v>
                </c:pt>
                <c:pt idx="26">
                  <c:v>1</c:v>
                </c:pt>
                <c:pt idx="27">
                  <c:v>1.02</c:v>
                </c:pt>
                <c:pt idx="28">
                  <c:v>1.04</c:v>
                </c:pt>
                <c:pt idx="29">
                  <c:v>1.06</c:v>
                </c:pt>
                <c:pt idx="30">
                  <c:v>1.08</c:v>
                </c:pt>
                <c:pt idx="31">
                  <c:v>1.1000000000000001</c:v>
                </c:pt>
                <c:pt idx="32">
                  <c:v>1.1200000000000001</c:v>
                </c:pt>
                <c:pt idx="33">
                  <c:v>1.1399999999999999</c:v>
                </c:pt>
                <c:pt idx="34">
                  <c:v>1.1599999999999999</c:v>
                </c:pt>
                <c:pt idx="35">
                  <c:v>1.18</c:v>
                </c:pt>
                <c:pt idx="36">
                  <c:v>1.2</c:v>
                </c:pt>
                <c:pt idx="37">
                  <c:v>1.22</c:v>
                </c:pt>
                <c:pt idx="38">
                  <c:v>1.24</c:v>
                </c:pt>
                <c:pt idx="39">
                  <c:v>1.26</c:v>
                </c:pt>
                <c:pt idx="40">
                  <c:v>1.28</c:v>
                </c:pt>
                <c:pt idx="41">
                  <c:v>1.3</c:v>
                </c:pt>
                <c:pt idx="42">
                  <c:v>1.32</c:v>
                </c:pt>
                <c:pt idx="43">
                  <c:v>1.34</c:v>
                </c:pt>
                <c:pt idx="44">
                  <c:v>1.36</c:v>
                </c:pt>
                <c:pt idx="45">
                  <c:v>1.38</c:v>
                </c:pt>
                <c:pt idx="46">
                  <c:v>1.4</c:v>
                </c:pt>
                <c:pt idx="47">
                  <c:v>1.42</c:v>
                </c:pt>
                <c:pt idx="48">
                  <c:v>1.44</c:v>
                </c:pt>
                <c:pt idx="49">
                  <c:v>1.44</c:v>
                </c:pt>
                <c:pt idx="50">
                  <c:v>1.46</c:v>
                </c:pt>
                <c:pt idx="51">
                  <c:v>1.48</c:v>
                </c:pt>
                <c:pt idx="52">
                  <c:v>1.5</c:v>
                </c:pt>
                <c:pt idx="53">
                  <c:v>1.52</c:v>
                </c:pt>
                <c:pt idx="54">
                  <c:v>1.54</c:v>
                </c:pt>
                <c:pt idx="55">
                  <c:v>1.56</c:v>
                </c:pt>
                <c:pt idx="56">
                  <c:v>1.58</c:v>
                </c:pt>
                <c:pt idx="57">
                  <c:v>1.6</c:v>
                </c:pt>
                <c:pt idx="58">
                  <c:v>1.62</c:v>
                </c:pt>
                <c:pt idx="59">
                  <c:v>1.64</c:v>
                </c:pt>
                <c:pt idx="60">
                  <c:v>1.66</c:v>
                </c:pt>
                <c:pt idx="61">
                  <c:v>1.68</c:v>
                </c:pt>
                <c:pt idx="62">
                  <c:v>1.7</c:v>
                </c:pt>
                <c:pt idx="63">
                  <c:v>1.72</c:v>
                </c:pt>
                <c:pt idx="64">
                  <c:v>1.72</c:v>
                </c:pt>
                <c:pt idx="65">
                  <c:v>1.74</c:v>
                </c:pt>
                <c:pt idx="66">
                  <c:v>1.76</c:v>
                </c:pt>
                <c:pt idx="67">
                  <c:v>1.78</c:v>
                </c:pt>
                <c:pt idx="68">
                  <c:v>1.78</c:v>
                </c:pt>
                <c:pt idx="69">
                  <c:v>1.8</c:v>
                </c:pt>
                <c:pt idx="70">
                  <c:v>1.82</c:v>
                </c:pt>
                <c:pt idx="71">
                  <c:v>1.84</c:v>
                </c:pt>
                <c:pt idx="72">
                  <c:v>1.86</c:v>
                </c:pt>
                <c:pt idx="73">
                  <c:v>1.88</c:v>
                </c:pt>
                <c:pt idx="74">
                  <c:v>1.88</c:v>
                </c:pt>
                <c:pt idx="75">
                  <c:v>1.9</c:v>
                </c:pt>
                <c:pt idx="76">
                  <c:v>1.92</c:v>
                </c:pt>
                <c:pt idx="77">
                  <c:v>1.94</c:v>
                </c:pt>
                <c:pt idx="78">
                  <c:v>1.94</c:v>
                </c:pt>
                <c:pt idx="79">
                  <c:v>1.96</c:v>
                </c:pt>
                <c:pt idx="80">
                  <c:v>1.98</c:v>
                </c:pt>
                <c:pt idx="81">
                  <c:v>2</c:v>
                </c:pt>
                <c:pt idx="82">
                  <c:v>2.02</c:v>
                </c:pt>
                <c:pt idx="83">
                  <c:v>2.04</c:v>
                </c:pt>
                <c:pt idx="84">
                  <c:v>2.04</c:v>
                </c:pt>
                <c:pt idx="85">
                  <c:v>2.06</c:v>
                </c:pt>
                <c:pt idx="86">
                  <c:v>2.08</c:v>
                </c:pt>
                <c:pt idx="87">
                  <c:v>2.1</c:v>
                </c:pt>
                <c:pt idx="88">
                  <c:v>2.12</c:v>
                </c:pt>
                <c:pt idx="89">
                  <c:v>2.14</c:v>
                </c:pt>
                <c:pt idx="90">
                  <c:v>2.16</c:v>
                </c:pt>
                <c:pt idx="91">
                  <c:v>2.1800000000000002</c:v>
                </c:pt>
                <c:pt idx="92">
                  <c:v>2.2000000000000002</c:v>
                </c:pt>
                <c:pt idx="93">
                  <c:v>2.2200000000000002</c:v>
                </c:pt>
                <c:pt idx="94">
                  <c:v>2.2400000000000002</c:v>
                </c:pt>
                <c:pt idx="95">
                  <c:v>2.2599999999999998</c:v>
                </c:pt>
                <c:pt idx="96">
                  <c:v>2.2799999999999998</c:v>
                </c:pt>
                <c:pt idx="97">
                  <c:v>2.2999999999999998</c:v>
                </c:pt>
                <c:pt idx="98">
                  <c:v>2.3199999999999998</c:v>
                </c:pt>
                <c:pt idx="99">
                  <c:v>2.34</c:v>
                </c:pt>
                <c:pt idx="100">
                  <c:v>2.36</c:v>
                </c:pt>
                <c:pt idx="101">
                  <c:v>2.38</c:v>
                </c:pt>
                <c:pt idx="102">
                  <c:v>2.4</c:v>
                </c:pt>
                <c:pt idx="103">
                  <c:v>2.42</c:v>
                </c:pt>
                <c:pt idx="104">
                  <c:v>2.44</c:v>
                </c:pt>
                <c:pt idx="105">
                  <c:v>2.46</c:v>
                </c:pt>
                <c:pt idx="106">
                  <c:v>2.48</c:v>
                </c:pt>
                <c:pt idx="107">
                  <c:v>2.5</c:v>
                </c:pt>
                <c:pt idx="108">
                  <c:v>2.52</c:v>
                </c:pt>
                <c:pt idx="109">
                  <c:v>2.54</c:v>
                </c:pt>
                <c:pt idx="110">
                  <c:v>2.56</c:v>
                </c:pt>
                <c:pt idx="111">
                  <c:v>2.58</c:v>
                </c:pt>
                <c:pt idx="112">
                  <c:v>2.6</c:v>
                </c:pt>
                <c:pt idx="113">
                  <c:v>2.62</c:v>
                </c:pt>
                <c:pt idx="114">
                  <c:v>2.64</c:v>
                </c:pt>
                <c:pt idx="115">
                  <c:v>2.66</c:v>
                </c:pt>
              </c:numCache>
            </c:numRef>
          </c:xVal>
          <c:yVal>
            <c:numRef>
              <c:f>'Full distribution - all'!$G$2:$G$117</c:f>
              <c:numCache>
                <c:formatCode>General</c:formatCode>
                <c:ptCount val="116"/>
                <c:pt idx="0">
                  <c:v>9.7E-5</c:v>
                </c:pt>
                <c:pt idx="1">
                  <c:v>1.46E-4</c:v>
                </c:pt>
                <c:pt idx="2">
                  <c:v>2.9100000000000003E-4</c:v>
                </c:pt>
                <c:pt idx="3">
                  <c:v>5.8299999999999997E-4</c:v>
                </c:pt>
                <c:pt idx="4">
                  <c:v>1.2620000000000001E-3</c:v>
                </c:pt>
                <c:pt idx="5">
                  <c:v>1.748E-3</c:v>
                </c:pt>
                <c:pt idx="6">
                  <c:v>3.1800000000000001E-3</c:v>
                </c:pt>
                <c:pt idx="7">
                  <c:v>5.4140000000000004E-3</c:v>
                </c:pt>
                <c:pt idx="8">
                  <c:v>8.7889999999999999E-3</c:v>
                </c:pt>
                <c:pt idx="9">
                  <c:v>1.4688E-2</c:v>
                </c:pt>
                <c:pt idx="10">
                  <c:v>2.0660999999999999E-2</c:v>
                </c:pt>
                <c:pt idx="11">
                  <c:v>2.9134E-2</c:v>
                </c:pt>
                <c:pt idx="12">
                  <c:v>4.1248E-2</c:v>
                </c:pt>
                <c:pt idx="13">
                  <c:v>5.3289999999999997E-2</c:v>
                </c:pt>
                <c:pt idx="14">
                  <c:v>6.8245E-2</c:v>
                </c:pt>
                <c:pt idx="15">
                  <c:v>8.5142999999999996E-2</c:v>
                </c:pt>
                <c:pt idx="16">
                  <c:v>0.10349700000000001</c:v>
                </c:pt>
                <c:pt idx="17">
                  <c:v>0.118962</c:v>
                </c:pt>
                <c:pt idx="18">
                  <c:v>0.14030200000000001</c:v>
                </c:pt>
                <c:pt idx="19">
                  <c:v>0.161303</c:v>
                </c:pt>
                <c:pt idx="20">
                  <c:v>0.17764199999999999</c:v>
                </c:pt>
                <c:pt idx="21">
                  <c:v>0.19284000000000001</c:v>
                </c:pt>
                <c:pt idx="22">
                  <c:v>0.20988299999999999</c:v>
                </c:pt>
                <c:pt idx="23">
                  <c:v>0.20988299999999999</c:v>
                </c:pt>
                <c:pt idx="24">
                  <c:v>0.21956999999999999</c:v>
                </c:pt>
                <c:pt idx="25">
                  <c:v>0.230932</c:v>
                </c:pt>
                <c:pt idx="26">
                  <c:v>0.240813</c:v>
                </c:pt>
                <c:pt idx="27">
                  <c:v>0.25183499999999998</c:v>
                </c:pt>
                <c:pt idx="28">
                  <c:v>0.254384</c:v>
                </c:pt>
                <c:pt idx="29">
                  <c:v>0.25411699999999998</c:v>
                </c:pt>
                <c:pt idx="30">
                  <c:v>0.25605899999999998</c:v>
                </c:pt>
                <c:pt idx="31">
                  <c:v>0.25183499999999998</c:v>
                </c:pt>
                <c:pt idx="32">
                  <c:v>0.24829000000000001</c:v>
                </c:pt>
                <c:pt idx="33">
                  <c:v>0.24960099999999999</c:v>
                </c:pt>
                <c:pt idx="34">
                  <c:v>0.24476999999999999</c:v>
                </c:pt>
                <c:pt idx="35">
                  <c:v>0.249917</c:v>
                </c:pt>
                <c:pt idx="36">
                  <c:v>0.240788</c:v>
                </c:pt>
                <c:pt idx="37">
                  <c:v>0.246251</c:v>
                </c:pt>
                <c:pt idx="38">
                  <c:v>0.24807199999999999</c:v>
                </c:pt>
                <c:pt idx="39">
                  <c:v>0.251689</c:v>
                </c:pt>
                <c:pt idx="40">
                  <c:v>0.26402199999999998</c:v>
                </c:pt>
                <c:pt idx="41">
                  <c:v>0.27077200000000001</c:v>
                </c:pt>
                <c:pt idx="42">
                  <c:v>0.28468300000000002</c:v>
                </c:pt>
                <c:pt idx="43">
                  <c:v>0.28975699999999999</c:v>
                </c:pt>
                <c:pt idx="44">
                  <c:v>0.30512499999999998</c:v>
                </c:pt>
                <c:pt idx="45">
                  <c:v>0.32311499999999999</c:v>
                </c:pt>
                <c:pt idx="46">
                  <c:v>0.339721</c:v>
                </c:pt>
                <c:pt idx="47">
                  <c:v>0.36489700000000003</c:v>
                </c:pt>
                <c:pt idx="48">
                  <c:v>0.393982</c:v>
                </c:pt>
                <c:pt idx="49">
                  <c:v>0.393982</c:v>
                </c:pt>
                <c:pt idx="50">
                  <c:v>0.420178</c:v>
                </c:pt>
                <c:pt idx="51">
                  <c:v>0.45521099999999998</c:v>
                </c:pt>
                <c:pt idx="52">
                  <c:v>0.49645899999999998</c:v>
                </c:pt>
                <c:pt idx="53">
                  <c:v>0.52928299999999995</c:v>
                </c:pt>
                <c:pt idx="54">
                  <c:v>0.57822700000000005</c:v>
                </c:pt>
                <c:pt idx="55">
                  <c:v>0.63180899999999995</c:v>
                </c:pt>
                <c:pt idx="56">
                  <c:v>0.69590200000000002</c:v>
                </c:pt>
                <c:pt idx="57">
                  <c:v>0.75174200000000002</c:v>
                </c:pt>
                <c:pt idx="58">
                  <c:v>0.83091199999999998</c:v>
                </c:pt>
                <c:pt idx="59">
                  <c:v>0.89876900000000004</c:v>
                </c:pt>
                <c:pt idx="60">
                  <c:v>0.96873799999999999</c:v>
                </c:pt>
                <c:pt idx="61">
                  <c:v>1.0672820000000001</c:v>
                </c:pt>
                <c:pt idx="62">
                  <c:v>1.1313759999999999</c:v>
                </c:pt>
                <c:pt idx="63">
                  <c:v>1.2243120000000001</c:v>
                </c:pt>
                <c:pt idx="64">
                  <c:v>1.2243120000000001</c:v>
                </c:pt>
                <c:pt idx="65">
                  <c:v>1.316908</c:v>
                </c:pt>
                <c:pt idx="66">
                  <c:v>1.388722</c:v>
                </c:pt>
                <c:pt idx="67">
                  <c:v>1.4659009999999999</c:v>
                </c:pt>
                <c:pt idx="68">
                  <c:v>1.4659009999999999</c:v>
                </c:pt>
                <c:pt idx="69">
                  <c:v>1.519652</c:v>
                </c:pt>
                <c:pt idx="70">
                  <c:v>1.5592010000000001</c:v>
                </c:pt>
                <c:pt idx="71">
                  <c:v>1.605475</c:v>
                </c:pt>
                <c:pt idx="72">
                  <c:v>1.6265970000000001</c:v>
                </c:pt>
                <c:pt idx="73">
                  <c:v>1.6368419999999999</c:v>
                </c:pt>
                <c:pt idx="74">
                  <c:v>1.6368419999999999</c:v>
                </c:pt>
                <c:pt idx="75">
                  <c:v>1.633006</c:v>
                </c:pt>
                <c:pt idx="76">
                  <c:v>1.611496</c:v>
                </c:pt>
                <c:pt idx="77">
                  <c:v>1.5806389999999999</c:v>
                </c:pt>
                <c:pt idx="78">
                  <c:v>1.5806389999999999</c:v>
                </c:pt>
                <c:pt idx="79">
                  <c:v>1.5180499999999999</c:v>
                </c:pt>
                <c:pt idx="80">
                  <c:v>1.454393</c:v>
                </c:pt>
                <c:pt idx="81">
                  <c:v>1.3665069999999999</c:v>
                </c:pt>
                <c:pt idx="82">
                  <c:v>1.2762910000000001</c:v>
                </c:pt>
                <c:pt idx="83">
                  <c:v>1.1781109999999999</c:v>
                </c:pt>
                <c:pt idx="84">
                  <c:v>1.1781109999999999</c:v>
                </c:pt>
                <c:pt idx="85">
                  <c:v>1.084325</c:v>
                </c:pt>
                <c:pt idx="86">
                  <c:v>0.97711400000000004</c:v>
                </c:pt>
                <c:pt idx="87">
                  <c:v>0.87303399999999998</c:v>
                </c:pt>
                <c:pt idx="88">
                  <c:v>0.766818</c:v>
                </c:pt>
                <c:pt idx="89">
                  <c:v>0.66722999999999999</c:v>
                </c:pt>
                <c:pt idx="90">
                  <c:v>0.58060699999999998</c:v>
                </c:pt>
                <c:pt idx="91">
                  <c:v>0.47902800000000001</c:v>
                </c:pt>
                <c:pt idx="92">
                  <c:v>0.40204200000000001</c:v>
                </c:pt>
                <c:pt idx="93">
                  <c:v>0.33168500000000001</c:v>
                </c:pt>
                <c:pt idx="94">
                  <c:v>0.27353899999999998</c:v>
                </c:pt>
                <c:pt idx="95">
                  <c:v>0.223745</c:v>
                </c:pt>
                <c:pt idx="96">
                  <c:v>0.173733</c:v>
                </c:pt>
                <c:pt idx="97">
                  <c:v>0.13802</c:v>
                </c:pt>
                <c:pt idx="98">
                  <c:v>0.103424</c:v>
                </c:pt>
                <c:pt idx="99">
                  <c:v>8.0627000000000004E-2</c:v>
                </c:pt>
                <c:pt idx="100">
                  <c:v>6.1545000000000002E-2</c:v>
                </c:pt>
                <c:pt idx="101">
                  <c:v>4.5982000000000002E-2</c:v>
                </c:pt>
                <c:pt idx="102">
                  <c:v>3.1463999999999999E-2</c:v>
                </c:pt>
                <c:pt idx="103">
                  <c:v>2.3137000000000001E-2</c:v>
                </c:pt>
                <c:pt idx="104">
                  <c:v>1.7139999999999999E-2</c:v>
                </c:pt>
                <c:pt idx="105">
                  <c:v>1.0560999999999999E-2</c:v>
                </c:pt>
                <c:pt idx="106">
                  <c:v>7.9389999999999999E-3</c:v>
                </c:pt>
                <c:pt idx="107">
                  <c:v>4.6860000000000001E-3</c:v>
                </c:pt>
                <c:pt idx="108">
                  <c:v>3.5690000000000001E-3</c:v>
                </c:pt>
                <c:pt idx="109">
                  <c:v>2.9619999999999998E-3</c:v>
                </c:pt>
                <c:pt idx="110">
                  <c:v>1.699E-3</c:v>
                </c:pt>
                <c:pt idx="111">
                  <c:v>1.1410000000000001E-3</c:v>
                </c:pt>
                <c:pt idx="112">
                  <c:v>8.9800000000000004E-4</c:v>
                </c:pt>
                <c:pt idx="113">
                  <c:v>4.37E-4</c:v>
                </c:pt>
                <c:pt idx="114">
                  <c:v>3.4000000000000002E-4</c:v>
                </c:pt>
                <c:pt idx="115">
                  <c:v>1.94E-4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877A-4872-870A-0ED1C360CE8D}"/>
            </c:ext>
          </c:extLst>
        </c:ser>
        <c:ser>
          <c:idx val="6"/>
          <c:order val="6"/>
          <c:tx>
            <c:strRef>
              <c:f>'Full distribution - all'!$H$1</c:f>
              <c:strCache>
                <c:ptCount val="1"/>
                <c:pt idx="0">
                  <c:v>Min Energy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'Full distribution - all'!$A$2:$A$117</c:f>
              <c:numCache>
                <c:formatCode>General</c:formatCode>
                <c:ptCount val="116"/>
                <c:pt idx="0">
                  <c:v>0.5</c:v>
                </c:pt>
                <c:pt idx="1">
                  <c:v>0.52</c:v>
                </c:pt>
                <c:pt idx="2">
                  <c:v>0.54</c:v>
                </c:pt>
                <c:pt idx="3">
                  <c:v>0.56000000000000005</c:v>
                </c:pt>
                <c:pt idx="4">
                  <c:v>0.57999999999999996</c:v>
                </c:pt>
                <c:pt idx="5">
                  <c:v>0.6</c:v>
                </c:pt>
                <c:pt idx="6">
                  <c:v>0.62</c:v>
                </c:pt>
                <c:pt idx="7">
                  <c:v>0.64</c:v>
                </c:pt>
                <c:pt idx="8">
                  <c:v>0.66</c:v>
                </c:pt>
                <c:pt idx="9">
                  <c:v>0.68</c:v>
                </c:pt>
                <c:pt idx="10">
                  <c:v>0.7</c:v>
                </c:pt>
                <c:pt idx="11">
                  <c:v>0.72</c:v>
                </c:pt>
                <c:pt idx="12">
                  <c:v>0.74</c:v>
                </c:pt>
                <c:pt idx="13">
                  <c:v>0.76</c:v>
                </c:pt>
                <c:pt idx="14">
                  <c:v>0.78</c:v>
                </c:pt>
                <c:pt idx="15">
                  <c:v>0.8</c:v>
                </c:pt>
                <c:pt idx="16">
                  <c:v>0.82</c:v>
                </c:pt>
                <c:pt idx="17">
                  <c:v>0.84</c:v>
                </c:pt>
                <c:pt idx="18">
                  <c:v>0.86</c:v>
                </c:pt>
                <c:pt idx="19">
                  <c:v>0.88</c:v>
                </c:pt>
                <c:pt idx="20">
                  <c:v>0.9</c:v>
                </c:pt>
                <c:pt idx="21">
                  <c:v>0.92</c:v>
                </c:pt>
                <c:pt idx="22">
                  <c:v>0.94</c:v>
                </c:pt>
                <c:pt idx="23">
                  <c:v>0.94</c:v>
                </c:pt>
                <c:pt idx="24">
                  <c:v>0.96</c:v>
                </c:pt>
                <c:pt idx="25">
                  <c:v>0.98</c:v>
                </c:pt>
                <c:pt idx="26">
                  <c:v>1</c:v>
                </c:pt>
                <c:pt idx="27">
                  <c:v>1.02</c:v>
                </c:pt>
                <c:pt idx="28">
                  <c:v>1.04</c:v>
                </c:pt>
                <c:pt idx="29">
                  <c:v>1.06</c:v>
                </c:pt>
                <c:pt idx="30">
                  <c:v>1.08</c:v>
                </c:pt>
                <c:pt idx="31">
                  <c:v>1.1000000000000001</c:v>
                </c:pt>
                <c:pt idx="32">
                  <c:v>1.1200000000000001</c:v>
                </c:pt>
                <c:pt idx="33">
                  <c:v>1.1399999999999999</c:v>
                </c:pt>
                <c:pt idx="34">
                  <c:v>1.1599999999999999</c:v>
                </c:pt>
                <c:pt idx="35">
                  <c:v>1.18</c:v>
                </c:pt>
                <c:pt idx="36">
                  <c:v>1.2</c:v>
                </c:pt>
                <c:pt idx="37">
                  <c:v>1.22</c:v>
                </c:pt>
                <c:pt idx="38">
                  <c:v>1.24</c:v>
                </c:pt>
                <c:pt idx="39">
                  <c:v>1.26</c:v>
                </c:pt>
                <c:pt idx="40">
                  <c:v>1.28</c:v>
                </c:pt>
                <c:pt idx="41">
                  <c:v>1.3</c:v>
                </c:pt>
                <c:pt idx="42">
                  <c:v>1.32</c:v>
                </c:pt>
                <c:pt idx="43">
                  <c:v>1.34</c:v>
                </c:pt>
                <c:pt idx="44">
                  <c:v>1.36</c:v>
                </c:pt>
                <c:pt idx="45">
                  <c:v>1.38</c:v>
                </c:pt>
                <c:pt idx="46">
                  <c:v>1.4</c:v>
                </c:pt>
                <c:pt idx="47">
                  <c:v>1.42</c:v>
                </c:pt>
                <c:pt idx="48">
                  <c:v>1.44</c:v>
                </c:pt>
                <c:pt idx="49">
                  <c:v>1.44</c:v>
                </c:pt>
                <c:pt idx="50">
                  <c:v>1.46</c:v>
                </c:pt>
                <c:pt idx="51">
                  <c:v>1.48</c:v>
                </c:pt>
                <c:pt idx="52">
                  <c:v>1.5</c:v>
                </c:pt>
                <c:pt idx="53">
                  <c:v>1.52</c:v>
                </c:pt>
                <c:pt idx="54">
                  <c:v>1.54</c:v>
                </c:pt>
                <c:pt idx="55">
                  <c:v>1.56</c:v>
                </c:pt>
                <c:pt idx="56">
                  <c:v>1.58</c:v>
                </c:pt>
                <c:pt idx="57">
                  <c:v>1.6</c:v>
                </c:pt>
                <c:pt idx="58">
                  <c:v>1.62</c:v>
                </c:pt>
                <c:pt idx="59">
                  <c:v>1.64</c:v>
                </c:pt>
                <c:pt idx="60">
                  <c:v>1.66</c:v>
                </c:pt>
                <c:pt idx="61">
                  <c:v>1.68</c:v>
                </c:pt>
                <c:pt idx="62">
                  <c:v>1.7</c:v>
                </c:pt>
                <c:pt idx="63">
                  <c:v>1.72</c:v>
                </c:pt>
                <c:pt idx="64">
                  <c:v>1.72</c:v>
                </c:pt>
                <c:pt idx="65">
                  <c:v>1.74</c:v>
                </c:pt>
                <c:pt idx="66">
                  <c:v>1.76</c:v>
                </c:pt>
                <c:pt idx="67">
                  <c:v>1.78</c:v>
                </c:pt>
                <c:pt idx="68">
                  <c:v>1.78</c:v>
                </c:pt>
                <c:pt idx="69">
                  <c:v>1.8</c:v>
                </c:pt>
                <c:pt idx="70">
                  <c:v>1.82</c:v>
                </c:pt>
                <c:pt idx="71">
                  <c:v>1.84</c:v>
                </c:pt>
                <c:pt idx="72">
                  <c:v>1.86</c:v>
                </c:pt>
                <c:pt idx="73">
                  <c:v>1.88</c:v>
                </c:pt>
                <c:pt idx="74">
                  <c:v>1.88</c:v>
                </c:pt>
                <c:pt idx="75">
                  <c:v>1.9</c:v>
                </c:pt>
                <c:pt idx="76">
                  <c:v>1.92</c:v>
                </c:pt>
                <c:pt idx="77">
                  <c:v>1.94</c:v>
                </c:pt>
                <c:pt idx="78">
                  <c:v>1.94</c:v>
                </c:pt>
                <c:pt idx="79">
                  <c:v>1.96</c:v>
                </c:pt>
                <c:pt idx="80">
                  <c:v>1.98</c:v>
                </c:pt>
                <c:pt idx="81">
                  <c:v>2</c:v>
                </c:pt>
                <c:pt idx="82">
                  <c:v>2.02</c:v>
                </c:pt>
                <c:pt idx="83">
                  <c:v>2.04</c:v>
                </c:pt>
                <c:pt idx="84">
                  <c:v>2.04</c:v>
                </c:pt>
                <c:pt idx="85">
                  <c:v>2.06</c:v>
                </c:pt>
                <c:pt idx="86">
                  <c:v>2.08</c:v>
                </c:pt>
                <c:pt idx="87">
                  <c:v>2.1</c:v>
                </c:pt>
                <c:pt idx="88">
                  <c:v>2.12</c:v>
                </c:pt>
                <c:pt idx="89">
                  <c:v>2.14</c:v>
                </c:pt>
                <c:pt idx="90">
                  <c:v>2.16</c:v>
                </c:pt>
                <c:pt idx="91">
                  <c:v>2.1800000000000002</c:v>
                </c:pt>
                <c:pt idx="92">
                  <c:v>2.2000000000000002</c:v>
                </c:pt>
                <c:pt idx="93">
                  <c:v>2.2200000000000002</c:v>
                </c:pt>
                <c:pt idx="94">
                  <c:v>2.2400000000000002</c:v>
                </c:pt>
                <c:pt idx="95">
                  <c:v>2.2599999999999998</c:v>
                </c:pt>
                <c:pt idx="96">
                  <c:v>2.2799999999999998</c:v>
                </c:pt>
                <c:pt idx="97">
                  <c:v>2.2999999999999998</c:v>
                </c:pt>
                <c:pt idx="98">
                  <c:v>2.3199999999999998</c:v>
                </c:pt>
                <c:pt idx="99">
                  <c:v>2.34</c:v>
                </c:pt>
                <c:pt idx="100">
                  <c:v>2.36</c:v>
                </c:pt>
                <c:pt idx="101">
                  <c:v>2.38</c:v>
                </c:pt>
                <c:pt idx="102">
                  <c:v>2.4</c:v>
                </c:pt>
                <c:pt idx="103">
                  <c:v>2.42</c:v>
                </c:pt>
                <c:pt idx="104">
                  <c:v>2.44</c:v>
                </c:pt>
                <c:pt idx="105">
                  <c:v>2.46</c:v>
                </c:pt>
                <c:pt idx="106">
                  <c:v>2.48</c:v>
                </c:pt>
                <c:pt idx="107">
                  <c:v>2.5</c:v>
                </c:pt>
                <c:pt idx="108">
                  <c:v>2.52</c:v>
                </c:pt>
                <c:pt idx="109">
                  <c:v>2.54</c:v>
                </c:pt>
                <c:pt idx="110">
                  <c:v>2.56</c:v>
                </c:pt>
                <c:pt idx="111">
                  <c:v>2.58</c:v>
                </c:pt>
                <c:pt idx="112">
                  <c:v>2.6</c:v>
                </c:pt>
                <c:pt idx="113">
                  <c:v>2.62</c:v>
                </c:pt>
                <c:pt idx="114">
                  <c:v>2.64</c:v>
                </c:pt>
                <c:pt idx="115">
                  <c:v>2.66</c:v>
                </c:pt>
              </c:numCache>
            </c:numRef>
          </c:xVal>
          <c:yVal>
            <c:numRef>
              <c:f>'Full distribution - all'!$H$2:$H$117</c:f>
              <c:numCache>
                <c:formatCode>General</c:formatCode>
                <c:ptCount val="116"/>
                <c:pt idx="22">
                  <c:v>0</c:v>
                </c:pt>
                <c:pt idx="23">
                  <c:v>0.2</c:v>
                </c:pt>
                <c:pt idx="48">
                  <c:v>0</c:v>
                </c:pt>
                <c:pt idx="49">
                  <c:v>0.2</c:v>
                </c:pt>
                <c:pt idx="63">
                  <c:v>0</c:v>
                </c:pt>
                <c:pt idx="64">
                  <c:v>0.4</c:v>
                </c:pt>
                <c:pt idx="67">
                  <c:v>0</c:v>
                </c:pt>
                <c:pt idx="68">
                  <c:v>0.4</c:v>
                </c:pt>
                <c:pt idx="73">
                  <c:v>0</c:v>
                </c:pt>
                <c:pt idx="74">
                  <c:v>0.2</c:v>
                </c:pt>
                <c:pt idx="77">
                  <c:v>0</c:v>
                </c:pt>
                <c:pt idx="78">
                  <c:v>0.4</c:v>
                </c:pt>
                <c:pt idx="83">
                  <c:v>0</c:v>
                </c:pt>
                <c:pt idx="84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877A-4872-870A-0ED1C360CE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87304912"/>
        <c:axId val="-1487269776"/>
      </c:scatterChart>
      <c:valAx>
        <c:axId val="-1487304912"/>
        <c:scaling>
          <c:orientation val="minMax"/>
          <c:max val="2.75"/>
          <c:min val="0.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0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87269776"/>
        <c:crosses val="autoZero"/>
        <c:crossBetween val="midCat"/>
      </c:valAx>
      <c:valAx>
        <c:axId val="-148726977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ysClr val="windowText" lastClr="000000"/>
                    </a:solidFill>
                  </a:rPr>
                  <a:t>Probability Amplitude </a:t>
                </a:r>
              </a:p>
            </c:rich>
          </c:tx>
          <c:layout>
            <c:manualLayout>
              <c:xMode val="edge"/>
              <c:yMode val="edge"/>
              <c:x val="8.1556420162310541E-3"/>
              <c:y val="0.185269966741464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873049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3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3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3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3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3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3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4009099044134343"/>
          <c:y val="1.449578177954995E-2"/>
          <c:w val="0.19954186282270273"/>
          <c:h val="0.652133367881547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582737735264497E-2"/>
          <c:y val="4.5017292683462197E-2"/>
          <c:w val="0.85926619671078097"/>
          <c:h val="0.84122037412680195"/>
        </c:manualLayout>
      </c:layout>
      <c:scatterChart>
        <c:scatterStyle val="lineMarker"/>
        <c:varyColors val="0"/>
        <c:ser>
          <c:idx val="0"/>
          <c:order val="0"/>
          <c:tx>
            <c:strRef>
              <c:f>'CH4d only'!$P$1</c:f>
              <c:strCache>
                <c:ptCount val="1"/>
                <c:pt idx="0">
                  <c:v>All</c:v>
                </c:pt>
              </c:strCache>
            </c:strRef>
          </c:tx>
          <c:spPr>
            <a:ln w="317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'CH4d only'!$O$2:$O$110</c:f>
              <c:numCache>
                <c:formatCode>General</c:formatCode>
                <c:ptCount val="109"/>
                <c:pt idx="0">
                  <c:v>0.5</c:v>
                </c:pt>
                <c:pt idx="1">
                  <c:v>0.52</c:v>
                </c:pt>
                <c:pt idx="2">
                  <c:v>0.54</c:v>
                </c:pt>
                <c:pt idx="3">
                  <c:v>0.56000000000000005</c:v>
                </c:pt>
                <c:pt idx="4">
                  <c:v>0.57999999999999996</c:v>
                </c:pt>
                <c:pt idx="5">
                  <c:v>0.6</c:v>
                </c:pt>
                <c:pt idx="6">
                  <c:v>0.62</c:v>
                </c:pt>
                <c:pt idx="7">
                  <c:v>0.64</c:v>
                </c:pt>
                <c:pt idx="8">
                  <c:v>0.66</c:v>
                </c:pt>
                <c:pt idx="9">
                  <c:v>0.68</c:v>
                </c:pt>
                <c:pt idx="10">
                  <c:v>0.7</c:v>
                </c:pt>
                <c:pt idx="11">
                  <c:v>0.72</c:v>
                </c:pt>
                <c:pt idx="12">
                  <c:v>0.74</c:v>
                </c:pt>
                <c:pt idx="13">
                  <c:v>0.76</c:v>
                </c:pt>
                <c:pt idx="14">
                  <c:v>0.78</c:v>
                </c:pt>
                <c:pt idx="15">
                  <c:v>0.8</c:v>
                </c:pt>
                <c:pt idx="16">
                  <c:v>0.82</c:v>
                </c:pt>
                <c:pt idx="17">
                  <c:v>0.84</c:v>
                </c:pt>
                <c:pt idx="18">
                  <c:v>0.86</c:v>
                </c:pt>
                <c:pt idx="19">
                  <c:v>0.88</c:v>
                </c:pt>
                <c:pt idx="20">
                  <c:v>0.9</c:v>
                </c:pt>
                <c:pt idx="21">
                  <c:v>0.92</c:v>
                </c:pt>
                <c:pt idx="22">
                  <c:v>0.94</c:v>
                </c:pt>
                <c:pt idx="23">
                  <c:v>0.96</c:v>
                </c:pt>
                <c:pt idx="24">
                  <c:v>0.98</c:v>
                </c:pt>
                <c:pt idx="25">
                  <c:v>1</c:v>
                </c:pt>
                <c:pt idx="26">
                  <c:v>1.02</c:v>
                </c:pt>
                <c:pt idx="27">
                  <c:v>1.04</c:v>
                </c:pt>
                <c:pt idx="28">
                  <c:v>1.06</c:v>
                </c:pt>
                <c:pt idx="29">
                  <c:v>1.08</c:v>
                </c:pt>
                <c:pt idx="30">
                  <c:v>1.1000000000000001</c:v>
                </c:pt>
                <c:pt idx="31">
                  <c:v>1.1200000000000001</c:v>
                </c:pt>
                <c:pt idx="32">
                  <c:v>1.1399999999999999</c:v>
                </c:pt>
                <c:pt idx="33">
                  <c:v>1.1599999999999999</c:v>
                </c:pt>
                <c:pt idx="34">
                  <c:v>1.18</c:v>
                </c:pt>
                <c:pt idx="35">
                  <c:v>1.2</c:v>
                </c:pt>
                <c:pt idx="36">
                  <c:v>1.22</c:v>
                </c:pt>
                <c:pt idx="37">
                  <c:v>1.24</c:v>
                </c:pt>
                <c:pt idx="38">
                  <c:v>1.26</c:v>
                </c:pt>
                <c:pt idx="39">
                  <c:v>1.28</c:v>
                </c:pt>
                <c:pt idx="40">
                  <c:v>1.3</c:v>
                </c:pt>
                <c:pt idx="41">
                  <c:v>1.32</c:v>
                </c:pt>
                <c:pt idx="42">
                  <c:v>1.34</c:v>
                </c:pt>
                <c:pt idx="43">
                  <c:v>1.36</c:v>
                </c:pt>
                <c:pt idx="44">
                  <c:v>1.38</c:v>
                </c:pt>
                <c:pt idx="45">
                  <c:v>1.4</c:v>
                </c:pt>
                <c:pt idx="46">
                  <c:v>1.42</c:v>
                </c:pt>
                <c:pt idx="47">
                  <c:v>1.44</c:v>
                </c:pt>
                <c:pt idx="48">
                  <c:v>1.46</c:v>
                </c:pt>
                <c:pt idx="49">
                  <c:v>1.48</c:v>
                </c:pt>
                <c:pt idx="50">
                  <c:v>1.5</c:v>
                </c:pt>
                <c:pt idx="51">
                  <c:v>1.52</c:v>
                </c:pt>
                <c:pt idx="52">
                  <c:v>1.54</c:v>
                </c:pt>
                <c:pt idx="53">
                  <c:v>1.56</c:v>
                </c:pt>
                <c:pt idx="54">
                  <c:v>1.58</c:v>
                </c:pt>
                <c:pt idx="55">
                  <c:v>1.6</c:v>
                </c:pt>
                <c:pt idx="56">
                  <c:v>1.62</c:v>
                </c:pt>
                <c:pt idx="57">
                  <c:v>1.64</c:v>
                </c:pt>
                <c:pt idx="58">
                  <c:v>1.66</c:v>
                </c:pt>
                <c:pt idx="59">
                  <c:v>1.68</c:v>
                </c:pt>
                <c:pt idx="60">
                  <c:v>1.7</c:v>
                </c:pt>
                <c:pt idx="61">
                  <c:v>1.72</c:v>
                </c:pt>
                <c:pt idx="62">
                  <c:v>1.74</c:v>
                </c:pt>
                <c:pt idx="63">
                  <c:v>1.76</c:v>
                </c:pt>
                <c:pt idx="64">
                  <c:v>1.78</c:v>
                </c:pt>
                <c:pt idx="65">
                  <c:v>1.8</c:v>
                </c:pt>
                <c:pt idx="66">
                  <c:v>1.82</c:v>
                </c:pt>
                <c:pt idx="67">
                  <c:v>1.84</c:v>
                </c:pt>
                <c:pt idx="68">
                  <c:v>1.86</c:v>
                </c:pt>
                <c:pt idx="69">
                  <c:v>1.88</c:v>
                </c:pt>
                <c:pt idx="70">
                  <c:v>1.9</c:v>
                </c:pt>
                <c:pt idx="71">
                  <c:v>1.92</c:v>
                </c:pt>
                <c:pt idx="72">
                  <c:v>1.94</c:v>
                </c:pt>
                <c:pt idx="73">
                  <c:v>1.96</c:v>
                </c:pt>
                <c:pt idx="74">
                  <c:v>1.98</c:v>
                </c:pt>
                <c:pt idx="75">
                  <c:v>2</c:v>
                </c:pt>
                <c:pt idx="76">
                  <c:v>2.02</c:v>
                </c:pt>
                <c:pt idx="77">
                  <c:v>2.04</c:v>
                </c:pt>
                <c:pt idx="78">
                  <c:v>2.06</c:v>
                </c:pt>
                <c:pt idx="79">
                  <c:v>2.08</c:v>
                </c:pt>
                <c:pt idx="80">
                  <c:v>2.1</c:v>
                </c:pt>
                <c:pt idx="81">
                  <c:v>2.12</c:v>
                </c:pt>
                <c:pt idx="82">
                  <c:v>2.14</c:v>
                </c:pt>
                <c:pt idx="83">
                  <c:v>2.16</c:v>
                </c:pt>
                <c:pt idx="84">
                  <c:v>2.1800000000000002</c:v>
                </c:pt>
                <c:pt idx="85">
                  <c:v>2.2000000000000002</c:v>
                </c:pt>
                <c:pt idx="86">
                  <c:v>2.2200000000000002</c:v>
                </c:pt>
                <c:pt idx="87">
                  <c:v>2.2400000000000002</c:v>
                </c:pt>
                <c:pt idx="88">
                  <c:v>2.2599999999999998</c:v>
                </c:pt>
                <c:pt idx="89">
                  <c:v>2.2799999999999998</c:v>
                </c:pt>
                <c:pt idx="90">
                  <c:v>2.2999999999999998</c:v>
                </c:pt>
                <c:pt idx="91">
                  <c:v>2.3199999999999998</c:v>
                </c:pt>
                <c:pt idx="92">
                  <c:v>2.34</c:v>
                </c:pt>
                <c:pt idx="93">
                  <c:v>2.36</c:v>
                </c:pt>
                <c:pt idx="94">
                  <c:v>2.38</c:v>
                </c:pt>
                <c:pt idx="95">
                  <c:v>2.4</c:v>
                </c:pt>
                <c:pt idx="96">
                  <c:v>2.42</c:v>
                </c:pt>
                <c:pt idx="97">
                  <c:v>2.44</c:v>
                </c:pt>
                <c:pt idx="98">
                  <c:v>2.46</c:v>
                </c:pt>
                <c:pt idx="99">
                  <c:v>2.48</c:v>
                </c:pt>
                <c:pt idx="100">
                  <c:v>2.5</c:v>
                </c:pt>
                <c:pt idx="101">
                  <c:v>2.52</c:v>
                </c:pt>
                <c:pt idx="102">
                  <c:v>2.54</c:v>
                </c:pt>
                <c:pt idx="103">
                  <c:v>2.56</c:v>
                </c:pt>
                <c:pt idx="104">
                  <c:v>2.58</c:v>
                </c:pt>
                <c:pt idx="105">
                  <c:v>2.6</c:v>
                </c:pt>
                <c:pt idx="106">
                  <c:v>2.62</c:v>
                </c:pt>
                <c:pt idx="107">
                  <c:v>2.64</c:v>
                </c:pt>
                <c:pt idx="108">
                  <c:v>2.66</c:v>
                </c:pt>
              </c:numCache>
            </c:numRef>
          </c:xVal>
          <c:yVal>
            <c:numRef>
              <c:f>'CH4d only'!$P$2:$P$110</c:f>
              <c:numCache>
                <c:formatCode>General</c:formatCode>
                <c:ptCount val="109"/>
                <c:pt idx="0">
                  <c:v>3.8200000000000002E-4</c:v>
                </c:pt>
                <c:pt idx="1">
                  <c:v>4.5300000000000001E-4</c:v>
                </c:pt>
                <c:pt idx="2">
                  <c:v>5.9599999999999996E-4</c:v>
                </c:pt>
                <c:pt idx="3">
                  <c:v>1.5499999999999999E-3</c:v>
                </c:pt>
                <c:pt idx="4">
                  <c:v>2.9329999999999998E-3</c:v>
                </c:pt>
                <c:pt idx="5">
                  <c:v>4.3880000000000004E-3</c:v>
                </c:pt>
                <c:pt idx="6">
                  <c:v>6.391E-3</c:v>
                </c:pt>
                <c:pt idx="7">
                  <c:v>9.7289999999999998E-3</c:v>
                </c:pt>
                <c:pt idx="8">
                  <c:v>1.4236E-2</c:v>
                </c:pt>
                <c:pt idx="9">
                  <c:v>1.9172000000000002E-2</c:v>
                </c:pt>
                <c:pt idx="10">
                  <c:v>2.5301000000000001E-2</c:v>
                </c:pt>
                <c:pt idx="11">
                  <c:v>3.2979000000000001E-2</c:v>
                </c:pt>
                <c:pt idx="12">
                  <c:v>4.4568999999999998E-2</c:v>
                </c:pt>
                <c:pt idx="13">
                  <c:v>5.2939E-2</c:v>
                </c:pt>
                <c:pt idx="14">
                  <c:v>6.6030000000000005E-2</c:v>
                </c:pt>
                <c:pt idx="15">
                  <c:v>8.1053E-2</c:v>
                </c:pt>
                <c:pt idx="16">
                  <c:v>9.2738000000000001E-2</c:v>
                </c:pt>
                <c:pt idx="17">
                  <c:v>0.10668800000000001</c:v>
                </c:pt>
                <c:pt idx="18">
                  <c:v>0.12099600000000001</c:v>
                </c:pt>
                <c:pt idx="19">
                  <c:v>0.13902300000000001</c:v>
                </c:pt>
                <c:pt idx="20">
                  <c:v>0.15013599999999999</c:v>
                </c:pt>
                <c:pt idx="21">
                  <c:v>0.16542100000000001</c:v>
                </c:pt>
                <c:pt idx="22">
                  <c:v>0.180254</c:v>
                </c:pt>
                <c:pt idx="23">
                  <c:v>0.186668</c:v>
                </c:pt>
                <c:pt idx="24">
                  <c:v>0.19999800000000001</c:v>
                </c:pt>
                <c:pt idx="25">
                  <c:v>0.21306600000000001</c:v>
                </c:pt>
                <c:pt idx="26">
                  <c:v>0.21807399999999999</c:v>
                </c:pt>
                <c:pt idx="27">
                  <c:v>0.225132</c:v>
                </c:pt>
                <c:pt idx="28">
                  <c:v>0.22606200000000001</c:v>
                </c:pt>
                <c:pt idx="29">
                  <c:v>0.23488500000000001</c:v>
                </c:pt>
                <c:pt idx="30">
                  <c:v>0.24332699999999999</c:v>
                </c:pt>
                <c:pt idx="31">
                  <c:v>0.243231</c:v>
                </c:pt>
                <c:pt idx="32">
                  <c:v>0.24895500000000001</c:v>
                </c:pt>
                <c:pt idx="33">
                  <c:v>0.25312800000000002</c:v>
                </c:pt>
                <c:pt idx="34">
                  <c:v>0.26140200000000002</c:v>
                </c:pt>
                <c:pt idx="35">
                  <c:v>0.26314300000000002</c:v>
                </c:pt>
                <c:pt idx="36">
                  <c:v>0.26638600000000001</c:v>
                </c:pt>
                <c:pt idx="37">
                  <c:v>0.27351599999999998</c:v>
                </c:pt>
                <c:pt idx="38">
                  <c:v>0.28658400000000001</c:v>
                </c:pt>
                <c:pt idx="39">
                  <c:v>0.29333199999999998</c:v>
                </c:pt>
                <c:pt idx="40">
                  <c:v>0.29783900000000002</c:v>
                </c:pt>
                <c:pt idx="41">
                  <c:v>0.312338</c:v>
                </c:pt>
                <c:pt idx="42">
                  <c:v>0.328959</c:v>
                </c:pt>
                <c:pt idx="43">
                  <c:v>0.33959400000000001</c:v>
                </c:pt>
                <c:pt idx="44">
                  <c:v>0.35297200000000001</c:v>
                </c:pt>
                <c:pt idx="45">
                  <c:v>0.37910700000000003</c:v>
                </c:pt>
                <c:pt idx="46">
                  <c:v>0.39751700000000001</c:v>
                </c:pt>
                <c:pt idx="47">
                  <c:v>0.42565500000000001</c:v>
                </c:pt>
                <c:pt idx="48">
                  <c:v>0.45033600000000001</c:v>
                </c:pt>
                <c:pt idx="49">
                  <c:v>0.48801299999999997</c:v>
                </c:pt>
                <c:pt idx="50">
                  <c:v>0.50730500000000001</c:v>
                </c:pt>
                <c:pt idx="51">
                  <c:v>0.55697600000000003</c:v>
                </c:pt>
                <c:pt idx="52">
                  <c:v>0.60257000000000005</c:v>
                </c:pt>
                <c:pt idx="53">
                  <c:v>0.65569999999999995</c:v>
                </c:pt>
                <c:pt idx="54">
                  <c:v>0.70992599999999995</c:v>
                </c:pt>
                <c:pt idx="55">
                  <c:v>0.75768999999999997</c:v>
                </c:pt>
                <c:pt idx="56">
                  <c:v>0.82321900000000003</c:v>
                </c:pt>
                <c:pt idx="57">
                  <c:v>0.88748499999999997</c:v>
                </c:pt>
                <c:pt idx="58">
                  <c:v>0.95346699999999995</c:v>
                </c:pt>
                <c:pt idx="59">
                  <c:v>1.022192</c:v>
                </c:pt>
                <c:pt idx="60">
                  <c:v>1.089343</c:v>
                </c:pt>
                <c:pt idx="61">
                  <c:v>1.173783</c:v>
                </c:pt>
                <c:pt idx="62">
                  <c:v>1.231824</c:v>
                </c:pt>
                <c:pt idx="63">
                  <c:v>1.301288</c:v>
                </c:pt>
                <c:pt idx="64">
                  <c:v>1.366484</c:v>
                </c:pt>
                <c:pt idx="65">
                  <c:v>1.406593</c:v>
                </c:pt>
                <c:pt idx="66">
                  <c:v>1.460367</c:v>
                </c:pt>
                <c:pt idx="67">
                  <c:v>1.4809460000000001</c:v>
                </c:pt>
                <c:pt idx="68">
                  <c:v>1.5069380000000001</c:v>
                </c:pt>
                <c:pt idx="69">
                  <c:v>1.511612</c:v>
                </c:pt>
                <c:pt idx="70">
                  <c:v>1.5189330000000001</c:v>
                </c:pt>
                <c:pt idx="71">
                  <c:v>1.4964219999999999</c:v>
                </c:pt>
                <c:pt idx="72">
                  <c:v>1.4769399999999999</c:v>
                </c:pt>
                <c:pt idx="73">
                  <c:v>1.443627</c:v>
                </c:pt>
                <c:pt idx="74">
                  <c:v>1.368916</c:v>
                </c:pt>
                <c:pt idx="75">
                  <c:v>1.315215</c:v>
                </c:pt>
                <c:pt idx="76">
                  <c:v>1.2277229999999999</c:v>
                </c:pt>
                <c:pt idx="77">
                  <c:v>1.163028</c:v>
                </c:pt>
                <c:pt idx="78">
                  <c:v>1.0891759999999999</c:v>
                </c:pt>
                <c:pt idx="79">
                  <c:v>1.000802</c:v>
                </c:pt>
                <c:pt idx="80">
                  <c:v>0.91020999999999996</c:v>
                </c:pt>
                <c:pt idx="81">
                  <c:v>0.82481700000000002</c:v>
                </c:pt>
                <c:pt idx="82">
                  <c:v>0.74004400000000004</c:v>
                </c:pt>
                <c:pt idx="83">
                  <c:v>0.65517499999999995</c:v>
                </c:pt>
                <c:pt idx="84">
                  <c:v>0.57784199999999997</c:v>
                </c:pt>
                <c:pt idx="85">
                  <c:v>0.49907800000000002</c:v>
                </c:pt>
                <c:pt idx="86">
                  <c:v>0.43545600000000001</c:v>
                </c:pt>
                <c:pt idx="87">
                  <c:v>0.37293100000000001</c:v>
                </c:pt>
                <c:pt idx="88">
                  <c:v>0.31322</c:v>
                </c:pt>
                <c:pt idx="89">
                  <c:v>0.26428800000000002</c:v>
                </c:pt>
                <c:pt idx="90">
                  <c:v>0.217501</c:v>
                </c:pt>
                <c:pt idx="91">
                  <c:v>0.178727</c:v>
                </c:pt>
                <c:pt idx="92">
                  <c:v>0.14708399999999999</c:v>
                </c:pt>
                <c:pt idx="93">
                  <c:v>0.11823</c:v>
                </c:pt>
                <c:pt idx="94">
                  <c:v>9.4692999999999999E-2</c:v>
                </c:pt>
                <c:pt idx="95">
                  <c:v>7.4162000000000006E-2</c:v>
                </c:pt>
                <c:pt idx="96">
                  <c:v>5.8923999999999997E-2</c:v>
                </c:pt>
                <c:pt idx="97">
                  <c:v>4.5904E-2</c:v>
                </c:pt>
                <c:pt idx="98">
                  <c:v>3.6032000000000002E-2</c:v>
                </c:pt>
                <c:pt idx="99">
                  <c:v>2.7328000000000002E-2</c:v>
                </c:pt>
                <c:pt idx="100">
                  <c:v>2.0055E-2</c:v>
                </c:pt>
                <c:pt idx="101">
                  <c:v>1.6001000000000001E-2</c:v>
                </c:pt>
                <c:pt idx="102">
                  <c:v>1.2017999999999999E-2</c:v>
                </c:pt>
                <c:pt idx="103">
                  <c:v>7.9410000000000001E-3</c:v>
                </c:pt>
                <c:pt idx="104">
                  <c:v>6.6049999999999998E-3</c:v>
                </c:pt>
                <c:pt idx="105">
                  <c:v>4.888E-3</c:v>
                </c:pt>
                <c:pt idx="106">
                  <c:v>3.601E-3</c:v>
                </c:pt>
                <c:pt idx="107">
                  <c:v>2.1700000000000001E-3</c:v>
                </c:pt>
                <c:pt idx="108">
                  <c:v>1.407E-3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C-45D0-AB67-5A3AB65FD640}"/>
            </c:ext>
          </c:extLst>
        </c:ser>
        <c:ser>
          <c:idx val="1"/>
          <c:order val="1"/>
          <c:tx>
            <c:strRef>
              <c:f>'CH4d only'!$Q$1</c:f>
              <c:strCache>
                <c:ptCount val="1"/>
                <c:pt idx="0">
                  <c:v>HH</c:v>
                </c:pt>
              </c:strCache>
            </c:strRef>
          </c:tx>
          <c:spPr>
            <a:ln w="317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'CH4d only'!$O$2:$O$110</c:f>
              <c:numCache>
                <c:formatCode>General</c:formatCode>
                <c:ptCount val="109"/>
                <c:pt idx="0">
                  <c:v>0.5</c:v>
                </c:pt>
                <c:pt idx="1">
                  <c:v>0.52</c:v>
                </c:pt>
                <c:pt idx="2">
                  <c:v>0.54</c:v>
                </c:pt>
                <c:pt idx="3">
                  <c:v>0.56000000000000005</c:v>
                </c:pt>
                <c:pt idx="4">
                  <c:v>0.57999999999999996</c:v>
                </c:pt>
                <c:pt idx="5">
                  <c:v>0.6</c:v>
                </c:pt>
                <c:pt idx="6">
                  <c:v>0.62</c:v>
                </c:pt>
                <c:pt idx="7">
                  <c:v>0.64</c:v>
                </c:pt>
                <c:pt idx="8">
                  <c:v>0.66</c:v>
                </c:pt>
                <c:pt idx="9">
                  <c:v>0.68</c:v>
                </c:pt>
                <c:pt idx="10">
                  <c:v>0.7</c:v>
                </c:pt>
                <c:pt idx="11">
                  <c:v>0.72</c:v>
                </c:pt>
                <c:pt idx="12">
                  <c:v>0.74</c:v>
                </c:pt>
                <c:pt idx="13">
                  <c:v>0.76</c:v>
                </c:pt>
                <c:pt idx="14">
                  <c:v>0.78</c:v>
                </c:pt>
                <c:pt idx="15">
                  <c:v>0.8</c:v>
                </c:pt>
                <c:pt idx="16">
                  <c:v>0.82</c:v>
                </c:pt>
                <c:pt idx="17">
                  <c:v>0.84</c:v>
                </c:pt>
                <c:pt idx="18">
                  <c:v>0.86</c:v>
                </c:pt>
                <c:pt idx="19">
                  <c:v>0.88</c:v>
                </c:pt>
                <c:pt idx="20">
                  <c:v>0.9</c:v>
                </c:pt>
                <c:pt idx="21">
                  <c:v>0.92</c:v>
                </c:pt>
                <c:pt idx="22">
                  <c:v>0.94</c:v>
                </c:pt>
                <c:pt idx="23">
                  <c:v>0.96</c:v>
                </c:pt>
                <c:pt idx="24">
                  <c:v>0.98</c:v>
                </c:pt>
                <c:pt idx="25">
                  <c:v>1</c:v>
                </c:pt>
                <c:pt idx="26">
                  <c:v>1.02</c:v>
                </c:pt>
                <c:pt idx="27">
                  <c:v>1.04</c:v>
                </c:pt>
                <c:pt idx="28">
                  <c:v>1.06</c:v>
                </c:pt>
                <c:pt idx="29">
                  <c:v>1.08</c:v>
                </c:pt>
                <c:pt idx="30">
                  <c:v>1.1000000000000001</c:v>
                </c:pt>
                <c:pt idx="31">
                  <c:v>1.1200000000000001</c:v>
                </c:pt>
                <c:pt idx="32">
                  <c:v>1.1399999999999999</c:v>
                </c:pt>
                <c:pt idx="33">
                  <c:v>1.1599999999999999</c:v>
                </c:pt>
                <c:pt idx="34">
                  <c:v>1.18</c:v>
                </c:pt>
                <c:pt idx="35">
                  <c:v>1.2</c:v>
                </c:pt>
                <c:pt idx="36">
                  <c:v>1.22</c:v>
                </c:pt>
                <c:pt idx="37">
                  <c:v>1.24</c:v>
                </c:pt>
                <c:pt idx="38">
                  <c:v>1.26</c:v>
                </c:pt>
                <c:pt idx="39">
                  <c:v>1.28</c:v>
                </c:pt>
                <c:pt idx="40">
                  <c:v>1.3</c:v>
                </c:pt>
                <c:pt idx="41">
                  <c:v>1.32</c:v>
                </c:pt>
                <c:pt idx="42">
                  <c:v>1.34</c:v>
                </c:pt>
                <c:pt idx="43">
                  <c:v>1.36</c:v>
                </c:pt>
                <c:pt idx="44">
                  <c:v>1.38</c:v>
                </c:pt>
                <c:pt idx="45">
                  <c:v>1.4</c:v>
                </c:pt>
                <c:pt idx="46">
                  <c:v>1.42</c:v>
                </c:pt>
                <c:pt idx="47">
                  <c:v>1.44</c:v>
                </c:pt>
                <c:pt idx="48">
                  <c:v>1.46</c:v>
                </c:pt>
                <c:pt idx="49">
                  <c:v>1.48</c:v>
                </c:pt>
                <c:pt idx="50">
                  <c:v>1.5</c:v>
                </c:pt>
                <c:pt idx="51">
                  <c:v>1.52</c:v>
                </c:pt>
                <c:pt idx="52">
                  <c:v>1.54</c:v>
                </c:pt>
                <c:pt idx="53">
                  <c:v>1.56</c:v>
                </c:pt>
                <c:pt idx="54">
                  <c:v>1.58</c:v>
                </c:pt>
                <c:pt idx="55">
                  <c:v>1.6</c:v>
                </c:pt>
                <c:pt idx="56">
                  <c:v>1.62</c:v>
                </c:pt>
                <c:pt idx="57">
                  <c:v>1.64</c:v>
                </c:pt>
                <c:pt idx="58">
                  <c:v>1.66</c:v>
                </c:pt>
                <c:pt idx="59">
                  <c:v>1.68</c:v>
                </c:pt>
                <c:pt idx="60">
                  <c:v>1.7</c:v>
                </c:pt>
                <c:pt idx="61">
                  <c:v>1.72</c:v>
                </c:pt>
                <c:pt idx="62">
                  <c:v>1.74</c:v>
                </c:pt>
                <c:pt idx="63">
                  <c:v>1.76</c:v>
                </c:pt>
                <c:pt idx="64">
                  <c:v>1.78</c:v>
                </c:pt>
                <c:pt idx="65">
                  <c:v>1.8</c:v>
                </c:pt>
                <c:pt idx="66">
                  <c:v>1.82</c:v>
                </c:pt>
                <c:pt idx="67">
                  <c:v>1.84</c:v>
                </c:pt>
                <c:pt idx="68">
                  <c:v>1.86</c:v>
                </c:pt>
                <c:pt idx="69">
                  <c:v>1.88</c:v>
                </c:pt>
                <c:pt idx="70">
                  <c:v>1.9</c:v>
                </c:pt>
                <c:pt idx="71">
                  <c:v>1.92</c:v>
                </c:pt>
                <c:pt idx="72">
                  <c:v>1.94</c:v>
                </c:pt>
                <c:pt idx="73">
                  <c:v>1.96</c:v>
                </c:pt>
                <c:pt idx="74">
                  <c:v>1.98</c:v>
                </c:pt>
                <c:pt idx="75">
                  <c:v>2</c:v>
                </c:pt>
                <c:pt idx="76">
                  <c:v>2.02</c:v>
                </c:pt>
                <c:pt idx="77">
                  <c:v>2.04</c:v>
                </c:pt>
                <c:pt idx="78">
                  <c:v>2.06</c:v>
                </c:pt>
                <c:pt idx="79">
                  <c:v>2.08</c:v>
                </c:pt>
                <c:pt idx="80">
                  <c:v>2.1</c:v>
                </c:pt>
                <c:pt idx="81">
                  <c:v>2.12</c:v>
                </c:pt>
                <c:pt idx="82">
                  <c:v>2.14</c:v>
                </c:pt>
                <c:pt idx="83">
                  <c:v>2.16</c:v>
                </c:pt>
                <c:pt idx="84">
                  <c:v>2.1800000000000002</c:v>
                </c:pt>
                <c:pt idx="85">
                  <c:v>2.2000000000000002</c:v>
                </c:pt>
                <c:pt idx="86">
                  <c:v>2.2200000000000002</c:v>
                </c:pt>
                <c:pt idx="87">
                  <c:v>2.2400000000000002</c:v>
                </c:pt>
                <c:pt idx="88">
                  <c:v>2.2599999999999998</c:v>
                </c:pt>
                <c:pt idx="89">
                  <c:v>2.2799999999999998</c:v>
                </c:pt>
                <c:pt idx="90">
                  <c:v>2.2999999999999998</c:v>
                </c:pt>
                <c:pt idx="91">
                  <c:v>2.3199999999999998</c:v>
                </c:pt>
                <c:pt idx="92">
                  <c:v>2.34</c:v>
                </c:pt>
                <c:pt idx="93">
                  <c:v>2.36</c:v>
                </c:pt>
                <c:pt idx="94">
                  <c:v>2.38</c:v>
                </c:pt>
                <c:pt idx="95">
                  <c:v>2.4</c:v>
                </c:pt>
                <c:pt idx="96">
                  <c:v>2.42</c:v>
                </c:pt>
                <c:pt idx="97">
                  <c:v>2.44</c:v>
                </c:pt>
                <c:pt idx="98">
                  <c:v>2.46</c:v>
                </c:pt>
                <c:pt idx="99">
                  <c:v>2.48</c:v>
                </c:pt>
                <c:pt idx="100">
                  <c:v>2.5</c:v>
                </c:pt>
                <c:pt idx="101">
                  <c:v>2.52</c:v>
                </c:pt>
                <c:pt idx="102">
                  <c:v>2.54</c:v>
                </c:pt>
                <c:pt idx="103">
                  <c:v>2.56</c:v>
                </c:pt>
                <c:pt idx="104">
                  <c:v>2.58</c:v>
                </c:pt>
                <c:pt idx="105">
                  <c:v>2.6</c:v>
                </c:pt>
                <c:pt idx="106">
                  <c:v>2.62</c:v>
                </c:pt>
                <c:pt idx="107">
                  <c:v>2.64</c:v>
                </c:pt>
                <c:pt idx="108">
                  <c:v>2.66</c:v>
                </c:pt>
              </c:numCache>
            </c:numRef>
          </c:xVal>
          <c:yVal>
            <c:numRef>
              <c:f>'CH4d only'!$Q$2:$Q$110</c:f>
              <c:numCache>
                <c:formatCode>General</c:formatCode>
                <c:ptCount val="109"/>
                <c:pt idx="0">
                  <c:v>3.8159999999999995E-4</c:v>
                </c:pt>
                <c:pt idx="1">
                  <c:v>4.5300000000000001E-4</c:v>
                </c:pt>
                <c:pt idx="2">
                  <c:v>5.9640000000000008E-4</c:v>
                </c:pt>
                <c:pt idx="3">
                  <c:v>1.4783999999999999E-3</c:v>
                </c:pt>
                <c:pt idx="4">
                  <c:v>2.8853999999999998E-3</c:v>
                </c:pt>
                <c:pt idx="5">
                  <c:v>4.2924E-3</c:v>
                </c:pt>
                <c:pt idx="6">
                  <c:v>6.2243999999999997E-3</c:v>
                </c:pt>
                <c:pt idx="7">
                  <c:v>9.2052000000000002E-3</c:v>
                </c:pt>
                <c:pt idx="8">
                  <c:v>1.3568999999999999E-2</c:v>
                </c:pt>
                <c:pt idx="9">
                  <c:v>1.81476E-2</c:v>
                </c:pt>
                <c:pt idx="10">
                  <c:v>2.4013800000000002E-2</c:v>
                </c:pt>
                <c:pt idx="11">
                  <c:v>3.1358999999999998E-2</c:v>
                </c:pt>
                <c:pt idx="12">
                  <c:v>4.2448199999999998E-2</c:v>
                </c:pt>
                <c:pt idx="13">
                  <c:v>5.0508000000000004E-2</c:v>
                </c:pt>
                <c:pt idx="14">
                  <c:v>6.23364E-2</c:v>
                </c:pt>
                <c:pt idx="15">
                  <c:v>7.6835399999999998E-2</c:v>
                </c:pt>
                <c:pt idx="16">
                  <c:v>8.71614E-2</c:v>
                </c:pt>
                <c:pt idx="17">
                  <c:v>0.100158</c:v>
                </c:pt>
                <c:pt idx="18">
                  <c:v>0.11344080000000001</c:v>
                </c:pt>
                <c:pt idx="19">
                  <c:v>0.13063439999999998</c:v>
                </c:pt>
                <c:pt idx="20">
                  <c:v>0.14029259999999999</c:v>
                </c:pt>
                <c:pt idx="21">
                  <c:v>0.15395700000000001</c:v>
                </c:pt>
                <c:pt idx="22">
                  <c:v>0.16757399999999997</c:v>
                </c:pt>
                <c:pt idx="23">
                  <c:v>0.17527679999999998</c:v>
                </c:pt>
                <c:pt idx="24">
                  <c:v>0.18584099999999998</c:v>
                </c:pt>
                <c:pt idx="25">
                  <c:v>0.1971204</c:v>
                </c:pt>
                <c:pt idx="26">
                  <c:v>0.20100779999999999</c:v>
                </c:pt>
                <c:pt idx="27">
                  <c:v>0.20627759999999998</c:v>
                </c:pt>
                <c:pt idx="28">
                  <c:v>0.2081382</c:v>
                </c:pt>
                <c:pt idx="29">
                  <c:v>0.2150058</c:v>
                </c:pt>
                <c:pt idx="30">
                  <c:v>0.22072919999999999</c:v>
                </c:pt>
                <c:pt idx="31">
                  <c:v>0.22068179999999998</c:v>
                </c:pt>
                <c:pt idx="32">
                  <c:v>0.22442580000000001</c:v>
                </c:pt>
                <c:pt idx="33">
                  <c:v>0.22607099999999997</c:v>
                </c:pt>
                <c:pt idx="34">
                  <c:v>0.2320806</c:v>
                </c:pt>
                <c:pt idx="35">
                  <c:v>0.23215199999999997</c:v>
                </c:pt>
                <c:pt idx="36">
                  <c:v>0.23203259999999998</c:v>
                </c:pt>
                <c:pt idx="37">
                  <c:v>0.23546699999999998</c:v>
                </c:pt>
                <c:pt idx="38">
                  <c:v>0.24495779999999998</c:v>
                </c:pt>
                <c:pt idx="39">
                  <c:v>0.2475096</c:v>
                </c:pt>
                <c:pt idx="40">
                  <c:v>0.24662699999999999</c:v>
                </c:pt>
                <c:pt idx="41">
                  <c:v>0.25640459999999998</c:v>
                </c:pt>
                <c:pt idx="42">
                  <c:v>0.2660148</c:v>
                </c:pt>
                <c:pt idx="43">
                  <c:v>0.26768399999999998</c:v>
                </c:pt>
                <c:pt idx="44">
                  <c:v>0.27569699999999997</c:v>
                </c:pt>
                <c:pt idx="45">
                  <c:v>0.28773959999999998</c:v>
                </c:pt>
                <c:pt idx="46">
                  <c:v>0.29744520000000002</c:v>
                </c:pt>
                <c:pt idx="47">
                  <c:v>0.31130039999999998</c:v>
                </c:pt>
                <c:pt idx="48">
                  <c:v>0.32041019999999998</c:v>
                </c:pt>
                <c:pt idx="49">
                  <c:v>0.34285019999999994</c:v>
                </c:pt>
                <c:pt idx="50">
                  <c:v>0.3475008</c:v>
                </c:pt>
                <c:pt idx="51">
                  <c:v>0.3678186</c:v>
                </c:pt>
                <c:pt idx="52">
                  <c:v>0.38610899999999998</c:v>
                </c:pt>
                <c:pt idx="53">
                  <c:v>0.40611719999999996</c:v>
                </c:pt>
                <c:pt idx="54">
                  <c:v>0.432921</c:v>
                </c:pt>
                <c:pt idx="55">
                  <c:v>0.44353320000000002</c:v>
                </c:pt>
                <c:pt idx="56">
                  <c:v>0.47248379999999995</c:v>
                </c:pt>
                <c:pt idx="57">
                  <c:v>0.49683179999999999</c:v>
                </c:pt>
                <c:pt idx="58">
                  <c:v>0.52928759999999997</c:v>
                </c:pt>
                <c:pt idx="59">
                  <c:v>0.5421648</c:v>
                </c:pt>
                <c:pt idx="60">
                  <c:v>0.57297540000000002</c:v>
                </c:pt>
                <c:pt idx="61">
                  <c:v>0.59818199999999999</c:v>
                </c:pt>
                <c:pt idx="62">
                  <c:v>0.61792740000000002</c:v>
                </c:pt>
                <c:pt idx="63">
                  <c:v>0.65081280000000008</c:v>
                </c:pt>
                <c:pt idx="64">
                  <c:v>0.67186979999999996</c:v>
                </c:pt>
                <c:pt idx="65">
                  <c:v>0.68715539999999997</c:v>
                </c:pt>
                <c:pt idx="66">
                  <c:v>0.70828440000000004</c:v>
                </c:pt>
                <c:pt idx="67">
                  <c:v>0.71732220000000002</c:v>
                </c:pt>
                <c:pt idx="68">
                  <c:v>0.73029540000000004</c:v>
                </c:pt>
                <c:pt idx="69">
                  <c:v>0.72903119999999999</c:v>
                </c:pt>
                <c:pt idx="70">
                  <c:v>0.74829959999999995</c:v>
                </c:pt>
                <c:pt idx="71">
                  <c:v>0.74438879999999996</c:v>
                </c:pt>
                <c:pt idx="72">
                  <c:v>0.73194059999999994</c:v>
                </c:pt>
                <c:pt idx="73">
                  <c:v>0.72960359999999991</c:v>
                </c:pt>
                <c:pt idx="74">
                  <c:v>0.70375319999999997</c:v>
                </c:pt>
                <c:pt idx="75">
                  <c:v>0.69416639999999996</c:v>
                </c:pt>
                <c:pt idx="76">
                  <c:v>0.65462819999999999</c:v>
                </c:pt>
                <c:pt idx="77">
                  <c:v>0.63154379999999999</c:v>
                </c:pt>
                <c:pt idx="78">
                  <c:v>0.60316619999999999</c:v>
                </c:pt>
                <c:pt idx="79">
                  <c:v>0.56543999999999994</c:v>
                </c:pt>
                <c:pt idx="80">
                  <c:v>0.52468499999999996</c:v>
                </c:pt>
                <c:pt idx="81">
                  <c:v>0.48955799999999999</c:v>
                </c:pt>
                <c:pt idx="82">
                  <c:v>0.44479679999999999</c:v>
                </c:pt>
                <c:pt idx="83">
                  <c:v>0.40332659999999998</c:v>
                </c:pt>
                <c:pt idx="84">
                  <c:v>0.36135600000000001</c:v>
                </c:pt>
                <c:pt idx="85">
                  <c:v>0.32088719999999998</c:v>
                </c:pt>
                <c:pt idx="86">
                  <c:v>0.28542659999999997</c:v>
                </c:pt>
                <c:pt idx="87">
                  <c:v>0.24793860000000001</c:v>
                </c:pt>
                <c:pt idx="88">
                  <c:v>0.21076139999999999</c:v>
                </c:pt>
                <c:pt idx="89">
                  <c:v>0.18247859999999999</c:v>
                </c:pt>
                <c:pt idx="90">
                  <c:v>0.15421979999999999</c:v>
                </c:pt>
                <c:pt idx="91">
                  <c:v>0.12715319999999999</c:v>
                </c:pt>
                <c:pt idx="92">
                  <c:v>0.10850459999999999</c:v>
                </c:pt>
                <c:pt idx="93">
                  <c:v>8.7423600000000004E-2</c:v>
                </c:pt>
                <c:pt idx="94">
                  <c:v>7.0420799999999992E-2</c:v>
                </c:pt>
                <c:pt idx="95">
                  <c:v>5.63508E-2</c:v>
                </c:pt>
                <c:pt idx="96">
                  <c:v>4.6525799999999999E-2</c:v>
                </c:pt>
                <c:pt idx="97">
                  <c:v>3.6319200000000003E-2</c:v>
                </c:pt>
                <c:pt idx="98">
                  <c:v>2.8568999999999997E-2</c:v>
                </c:pt>
                <c:pt idx="99">
                  <c:v>2.19156E-2</c:v>
                </c:pt>
                <c:pt idx="100">
                  <c:v>1.5906E-2</c:v>
                </c:pt>
                <c:pt idx="101">
                  <c:v>1.28538E-2</c:v>
                </c:pt>
                <c:pt idx="102">
                  <c:v>9.8009999999999989E-3</c:v>
                </c:pt>
                <c:pt idx="103">
                  <c:v>6.3191999999999996E-3</c:v>
                </c:pt>
                <c:pt idx="104">
                  <c:v>5.7474000000000006E-3</c:v>
                </c:pt>
                <c:pt idx="105">
                  <c:v>4.1970000000000002E-3</c:v>
                </c:pt>
                <c:pt idx="106">
                  <c:v>3.0048000000000002E-3</c:v>
                </c:pt>
                <c:pt idx="107">
                  <c:v>1.8599999999999999E-3</c:v>
                </c:pt>
                <c:pt idx="108">
                  <c:v>1.2401999999999999E-3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C-45D0-AB67-5A3AB65FD640}"/>
            </c:ext>
          </c:extLst>
        </c:ser>
        <c:ser>
          <c:idx val="2"/>
          <c:order val="2"/>
          <c:tx>
            <c:strRef>
              <c:f>'CH4d only'!$R$1</c:f>
              <c:strCache>
                <c:ptCount val="1"/>
                <c:pt idx="0">
                  <c:v>HD</c:v>
                </c:pt>
              </c:strCache>
            </c:strRef>
          </c:tx>
          <c:spPr>
            <a:ln w="317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'CH4d only'!$O$2:$O$110</c:f>
              <c:numCache>
                <c:formatCode>General</c:formatCode>
                <c:ptCount val="109"/>
                <c:pt idx="0">
                  <c:v>0.5</c:v>
                </c:pt>
                <c:pt idx="1">
                  <c:v>0.52</c:v>
                </c:pt>
                <c:pt idx="2">
                  <c:v>0.54</c:v>
                </c:pt>
                <c:pt idx="3">
                  <c:v>0.56000000000000005</c:v>
                </c:pt>
                <c:pt idx="4">
                  <c:v>0.57999999999999996</c:v>
                </c:pt>
                <c:pt idx="5">
                  <c:v>0.6</c:v>
                </c:pt>
                <c:pt idx="6">
                  <c:v>0.62</c:v>
                </c:pt>
                <c:pt idx="7">
                  <c:v>0.64</c:v>
                </c:pt>
                <c:pt idx="8">
                  <c:v>0.66</c:v>
                </c:pt>
                <c:pt idx="9">
                  <c:v>0.68</c:v>
                </c:pt>
                <c:pt idx="10">
                  <c:v>0.7</c:v>
                </c:pt>
                <c:pt idx="11">
                  <c:v>0.72</c:v>
                </c:pt>
                <c:pt idx="12">
                  <c:v>0.74</c:v>
                </c:pt>
                <c:pt idx="13">
                  <c:v>0.76</c:v>
                </c:pt>
                <c:pt idx="14">
                  <c:v>0.78</c:v>
                </c:pt>
                <c:pt idx="15">
                  <c:v>0.8</c:v>
                </c:pt>
                <c:pt idx="16">
                  <c:v>0.82</c:v>
                </c:pt>
                <c:pt idx="17">
                  <c:v>0.84</c:v>
                </c:pt>
                <c:pt idx="18">
                  <c:v>0.86</c:v>
                </c:pt>
                <c:pt idx="19">
                  <c:v>0.88</c:v>
                </c:pt>
                <c:pt idx="20">
                  <c:v>0.9</c:v>
                </c:pt>
                <c:pt idx="21">
                  <c:v>0.92</c:v>
                </c:pt>
                <c:pt idx="22">
                  <c:v>0.94</c:v>
                </c:pt>
                <c:pt idx="23">
                  <c:v>0.96</c:v>
                </c:pt>
                <c:pt idx="24">
                  <c:v>0.98</c:v>
                </c:pt>
                <c:pt idx="25">
                  <c:v>1</c:v>
                </c:pt>
                <c:pt idx="26">
                  <c:v>1.02</c:v>
                </c:pt>
                <c:pt idx="27">
                  <c:v>1.04</c:v>
                </c:pt>
                <c:pt idx="28">
                  <c:v>1.06</c:v>
                </c:pt>
                <c:pt idx="29">
                  <c:v>1.08</c:v>
                </c:pt>
                <c:pt idx="30">
                  <c:v>1.1000000000000001</c:v>
                </c:pt>
                <c:pt idx="31">
                  <c:v>1.1200000000000001</c:v>
                </c:pt>
                <c:pt idx="32">
                  <c:v>1.1399999999999999</c:v>
                </c:pt>
                <c:pt idx="33">
                  <c:v>1.1599999999999999</c:v>
                </c:pt>
                <c:pt idx="34">
                  <c:v>1.18</c:v>
                </c:pt>
                <c:pt idx="35">
                  <c:v>1.2</c:v>
                </c:pt>
                <c:pt idx="36">
                  <c:v>1.22</c:v>
                </c:pt>
                <c:pt idx="37">
                  <c:v>1.24</c:v>
                </c:pt>
                <c:pt idx="38">
                  <c:v>1.26</c:v>
                </c:pt>
                <c:pt idx="39">
                  <c:v>1.28</c:v>
                </c:pt>
                <c:pt idx="40">
                  <c:v>1.3</c:v>
                </c:pt>
                <c:pt idx="41">
                  <c:v>1.32</c:v>
                </c:pt>
                <c:pt idx="42">
                  <c:v>1.34</c:v>
                </c:pt>
                <c:pt idx="43">
                  <c:v>1.36</c:v>
                </c:pt>
                <c:pt idx="44">
                  <c:v>1.38</c:v>
                </c:pt>
                <c:pt idx="45">
                  <c:v>1.4</c:v>
                </c:pt>
                <c:pt idx="46">
                  <c:v>1.42</c:v>
                </c:pt>
                <c:pt idx="47">
                  <c:v>1.44</c:v>
                </c:pt>
                <c:pt idx="48">
                  <c:v>1.46</c:v>
                </c:pt>
                <c:pt idx="49">
                  <c:v>1.48</c:v>
                </c:pt>
                <c:pt idx="50">
                  <c:v>1.5</c:v>
                </c:pt>
                <c:pt idx="51">
                  <c:v>1.52</c:v>
                </c:pt>
                <c:pt idx="52">
                  <c:v>1.54</c:v>
                </c:pt>
                <c:pt idx="53">
                  <c:v>1.56</c:v>
                </c:pt>
                <c:pt idx="54">
                  <c:v>1.58</c:v>
                </c:pt>
                <c:pt idx="55">
                  <c:v>1.6</c:v>
                </c:pt>
                <c:pt idx="56">
                  <c:v>1.62</c:v>
                </c:pt>
                <c:pt idx="57">
                  <c:v>1.64</c:v>
                </c:pt>
                <c:pt idx="58">
                  <c:v>1.66</c:v>
                </c:pt>
                <c:pt idx="59">
                  <c:v>1.68</c:v>
                </c:pt>
                <c:pt idx="60">
                  <c:v>1.7</c:v>
                </c:pt>
                <c:pt idx="61">
                  <c:v>1.72</c:v>
                </c:pt>
                <c:pt idx="62">
                  <c:v>1.74</c:v>
                </c:pt>
                <c:pt idx="63">
                  <c:v>1.76</c:v>
                </c:pt>
                <c:pt idx="64">
                  <c:v>1.78</c:v>
                </c:pt>
                <c:pt idx="65">
                  <c:v>1.8</c:v>
                </c:pt>
                <c:pt idx="66">
                  <c:v>1.82</c:v>
                </c:pt>
                <c:pt idx="67">
                  <c:v>1.84</c:v>
                </c:pt>
                <c:pt idx="68">
                  <c:v>1.86</c:v>
                </c:pt>
                <c:pt idx="69">
                  <c:v>1.88</c:v>
                </c:pt>
                <c:pt idx="70">
                  <c:v>1.9</c:v>
                </c:pt>
                <c:pt idx="71">
                  <c:v>1.92</c:v>
                </c:pt>
                <c:pt idx="72">
                  <c:v>1.94</c:v>
                </c:pt>
                <c:pt idx="73">
                  <c:v>1.96</c:v>
                </c:pt>
                <c:pt idx="74">
                  <c:v>1.98</c:v>
                </c:pt>
                <c:pt idx="75">
                  <c:v>2</c:v>
                </c:pt>
                <c:pt idx="76">
                  <c:v>2.02</c:v>
                </c:pt>
                <c:pt idx="77">
                  <c:v>2.04</c:v>
                </c:pt>
                <c:pt idx="78">
                  <c:v>2.06</c:v>
                </c:pt>
                <c:pt idx="79">
                  <c:v>2.08</c:v>
                </c:pt>
                <c:pt idx="80">
                  <c:v>2.1</c:v>
                </c:pt>
                <c:pt idx="81">
                  <c:v>2.12</c:v>
                </c:pt>
                <c:pt idx="82">
                  <c:v>2.14</c:v>
                </c:pt>
                <c:pt idx="83">
                  <c:v>2.16</c:v>
                </c:pt>
                <c:pt idx="84">
                  <c:v>2.1800000000000002</c:v>
                </c:pt>
                <c:pt idx="85">
                  <c:v>2.2000000000000002</c:v>
                </c:pt>
                <c:pt idx="86">
                  <c:v>2.2200000000000002</c:v>
                </c:pt>
                <c:pt idx="87">
                  <c:v>2.2400000000000002</c:v>
                </c:pt>
                <c:pt idx="88">
                  <c:v>2.2599999999999998</c:v>
                </c:pt>
                <c:pt idx="89">
                  <c:v>2.2799999999999998</c:v>
                </c:pt>
                <c:pt idx="90">
                  <c:v>2.2999999999999998</c:v>
                </c:pt>
                <c:pt idx="91">
                  <c:v>2.3199999999999998</c:v>
                </c:pt>
                <c:pt idx="92">
                  <c:v>2.34</c:v>
                </c:pt>
                <c:pt idx="93">
                  <c:v>2.36</c:v>
                </c:pt>
                <c:pt idx="94">
                  <c:v>2.38</c:v>
                </c:pt>
                <c:pt idx="95">
                  <c:v>2.4</c:v>
                </c:pt>
                <c:pt idx="96">
                  <c:v>2.42</c:v>
                </c:pt>
                <c:pt idx="97">
                  <c:v>2.44</c:v>
                </c:pt>
                <c:pt idx="98">
                  <c:v>2.46</c:v>
                </c:pt>
                <c:pt idx="99">
                  <c:v>2.48</c:v>
                </c:pt>
                <c:pt idx="100">
                  <c:v>2.5</c:v>
                </c:pt>
                <c:pt idx="101">
                  <c:v>2.52</c:v>
                </c:pt>
                <c:pt idx="102">
                  <c:v>2.54</c:v>
                </c:pt>
                <c:pt idx="103">
                  <c:v>2.56</c:v>
                </c:pt>
                <c:pt idx="104">
                  <c:v>2.58</c:v>
                </c:pt>
                <c:pt idx="105">
                  <c:v>2.6</c:v>
                </c:pt>
                <c:pt idx="106">
                  <c:v>2.62</c:v>
                </c:pt>
                <c:pt idx="107">
                  <c:v>2.64</c:v>
                </c:pt>
                <c:pt idx="108">
                  <c:v>2.66</c:v>
                </c:pt>
              </c:numCache>
            </c:numRef>
          </c:xVal>
          <c:yVal>
            <c:numRef>
              <c:f>'CH4d only'!$R$2:$R$110</c:f>
              <c:numCache>
                <c:formatCode>General</c:formatCode>
                <c:ptCount val="10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7.1599999999999992E-5</c:v>
                </c:pt>
                <c:pt idx="4">
                  <c:v>4.7600000000000005E-5</c:v>
                </c:pt>
                <c:pt idx="5">
                  <c:v>9.520000000000001E-5</c:v>
                </c:pt>
                <c:pt idx="6">
                  <c:v>1.6680000000000002E-4</c:v>
                </c:pt>
                <c:pt idx="7">
                  <c:v>5.2440000000000006E-4</c:v>
                </c:pt>
                <c:pt idx="8">
                  <c:v>6.6759999999999996E-4</c:v>
                </c:pt>
                <c:pt idx="9">
                  <c:v>1.0252000000000002E-3</c:v>
                </c:pt>
                <c:pt idx="10">
                  <c:v>1.2876000000000001E-3</c:v>
                </c:pt>
                <c:pt idx="11">
                  <c:v>1.6216000000000002E-3</c:v>
                </c:pt>
                <c:pt idx="12">
                  <c:v>2.1220000000000002E-3</c:v>
                </c:pt>
                <c:pt idx="13">
                  <c:v>2.4320000000000001E-3</c:v>
                </c:pt>
                <c:pt idx="14">
                  <c:v>3.6960000000000001E-3</c:v>
                </c:pt>
                <c:pt idx="15">
                  <c:v>4.2204E-3</c:v>
                </c:pt>
                <c:pt idx="16">
                  <c:v>5.5796000000000005E-3</c:v>
                </c:pt>
                <c:pt idx="17">
                  <c:v>6.5336000000000005E-3</c:v>
                </c:pt>
                <c:pt idx="18">
                  <c:v>7.5588000000000009E-3</c:v>
                </c:pt>
                <c:pt idx="19">
                  <c:v>8.3932000000000017E-3</c:v>
                </c:pt>
                <c:pt idx="20">
                  <c:v>9.8480000000000009E-3</c:v>
                </c:pt>
                <c:pt idx="21">
                  <c:v>1.1469200000000001E-2</c:v>
                </c:pt>
                <c:pt idx="22">
                  <c:v>1.26856E-2</c:v>
                </c:pt>
                <c:pt idx="23">
                  <c:v>1.1398E-2</c:v>
                </c:pt>
                <c:pt idx="24">
                  <c:v>1.4164E-2</c:v>
                </c:pt>
                <c:pt idx="25">
                  <c:v>1.5952000000000001E-2</c:v>
                </c:pt>
                <c:pt idx="26">
                  <c:v>1.7072799999999999E-2</c:v>
                </c:pt>
                <c:pt idx="27">
                  <c:v>1.8861200000000002E-2</c:v>
                </c:pt>
                <c:pt idx="28">
                  <c:v>1.7931200000000001E-2</c:v>
                </c:pt>
                <c:pt idx="29">
                  <c:v>1.9886400000000002E-2</c:v>
                </c:pt>
                <c:pt idx="30">
                  <c:v>2.2604800000000001E-2</c:v>
                </c:pt>
                <c:pt idx="31">
                  <c:v>2.2557199999999999E-2</c:v>
                </c:pt>
                <c:pt idx="32">
                  <c:v>2.45364E-2</c:v>
                </c:pt>
                <c:pt idx="33">
                  <c:v>2.7064000000000001E-2</c:v>
                </c:pt>
                <c:pt idx="34">
                  <c:v>2.93292E-2</c:v>
                </c:pt>
                <c:pt idx="35">
                  <c:v>3.0998399999999999E-2</c:v>
                </c:pt>
                <c:pt idx="36">
                  <c:v>3.4360400000000006E-2</c:v>
                </c:pt>
                <c:pt idx="37">
                  <c:v>3.8056400000000004E-2</c:v>
                </c:pt>
                <c:pt idx="38">
                  <c:v>4.1633200000000002E-2</c:v>
                </c:pt>
                <c:pt idx="39">
                  <c:v>4.5829599999999998E-2</c:v>
                </c:pt>
                <c:pt idx="40">
                  <c:v>5.1218800000000002E-2</c:v>
                </c:pt>
                <c:pt idx="41">
                  <c:v>5.5940000000000004E-2</c:v>
                </c:pt>
                <c:pt idx="42">
                  <c:v>6.2950400000000004E-2</c:v>
                </c:pt>
                <c:pt idx="43">
                  <c:v>7.1916000000000008E-2</c:v>
                </c:pt>
                <c:pt idx="44">
                  <c:v>7.7281200000000008E-2</c:v>
                </c:pt>
                <c:pt idx="45">
                  <c:v>9.1373599999999999E-2</c:v>
                </c:pt>
                <c:pt idx="46">
                  <c:v>0.10007680000000002</c:v>
                </c:pt>
                <c:pt idx="47">
                  <c:v>0.11436</c:v>
                </c:pt>
                <c:pt idx="48">
                  <c:v>0.1299304</c:v>
                </c:pt>
                <c:pt idx="49">
                  <c:v>0.14516720000000002</c:v>
                </c:pt>
                <c:pt idx="50">
                  <c:v>0.15980800000000001</c:v>
                </c:pt>
                <c:pt idx="51">
                  <c:v>0.18916120000000003</c:v>
                </c:pt>
                <c:pt idx="52">
                  <c:v>0.21646359999999998</c:v>
                </c:pt>
                <c:pt idx="53">
                  <c:v>0.249584</c:v>
                </c:pt>
                <c:pt idx="54">
                  <c:v>0.27700560000000002</c:v>
                </c:pt>
                <c:pt idx="55">
                  <c:v>0.31415560000000003</c:v>
                </c:pt>
                <c:pt idx="56">
                  <c:v>0.35073360000000003</c:v>
                </c:pt>
                <c:pt idx="57">
                  <c:v>0.39065</c:v>
                </c:pt>
                <c:pt idx="58">
                  <c:v>0.42417600000000005</c:v>
                </c:pt>
                <c:pt idx="59">
                  <c:v>0.48002040000000001</c:v>
                </c:pt>
                <c:pt idx="60">
                  <c:v>0.51636000000000004</c:v>
                </c:pt>
                <c:pt idx="61">
                  <c:v>0.57559040000000006</c:v>
                </c:pt>
                <c:pt idx="62">
                  <c:v>0.61388520000000002</c:v>
                </c:pt>
                <c:pt idx="63">
                  <c:v>0.65046320000000002</c:v>
                </c:pt>
                <c:pt idx="64">
                  <c:v>0.6946</c:v>
                </c:pt>
                <c:pt idx="65">
                  <c:v>0.71942240000000002</c:v>
                </c:pt>
                <c:pt idx="66">
                  <c:v>0.75206600000000012</c:v>
                </c:pt>
                <c:pt idx="67">
                  <c:v>0.76360720000000004</c:v>
                </c:pt>
                <c:pt idx="68">
                  <c:v>0.77662640000000005</c:v>
                </c:pt>
                <c:pt idx="69">
                  <c:v>0.78256360000000003</c:v>
                </c:pt>
                <c:pt idx="70">
                  <c:v>0.77061760000000001</c:v>
                </c:pt>
                <c:pt idx="71">
                  <c:v>0.75201840000000009</c:v>
                </c:pt>
                <c:pt idx="72">
                  <c:v>0.74498439999999999</c:v>
                </c:pt>
                <c:pt idx="73">
                  <c:v>0.71400960000000002</c:v>
                </c:pt>
                <c:pt idx="74">
                  <c:v>0.66515160000000007</c:v>
                </c:pt>
                <c:pt idx="75">
                  <c:v>0.6210388</c:v>
                </c:pt>
                <c:pt idx="76">
                  <c:v>0.57308680000000001</c:v>
                </c:pt>
                <c:pt idx="77">
                  <c:v>0.53147759999999999</c:v>
                </c:pt>
                <c:pt idx="78">
                  <c:v>0.48600560000000004</c:v>
                </c:pt>
                <c:pt idx="79">
                  <c:v>0.4353592</c:v>
                </c:pt>
                <c:pt idx="80">
                  <c:v>0.38552320000000001</c:v>
                </c:pt>
                <c:pt idx="81">
                  <c:v>0.33525840000000001</c:v>
                </c:pt>
                <c:pt idx="82">
                  <c:v>0.29524680000000003</c:v>
                </c:pt>
                <c:pt idx="83">
                  <c:v>0.25184920000000005</c:v>
                </c:pt>
                <c:pt idx="84">
                  <c:v>0.21648719999999999</c:v>
                </c:pt>
                <c:pt idx="85">
                  <c:v>0.17819240000000003</c:v>
                </c:pt>
                <c:pt idx="86">
                  <c:v>0.15003160000000001</c:v>
                </c:pt>
                <c:pt idx="87">
                  <c:v>0.12499480000000002</c:v>
                </c:pt>
                <c:pt idx="88">
                  <c:v>0.10246120000000002</c:v>
                </c:pt>
                <c:pt idx="89">
                  <c:v>8.1811599999999998E-2</c:v>
                </c:pt>
                <c:pt idx="90">
                  <c:v>6.3283999999999993E-2</c:v>
                </c:pt>
                <c:pt idx="91">
                  <c:v>5.1576400000000001E-2</c:v>
                </c:pt>
                <c:pt idx="92">
                  <c:v>3.8580799999999998E-2</c:v>
                </c:pt>
                <c:pt idx="93">
                  <c:v>3.0807600000000004E-2</c:v>
                </c:pt>
                <c:pt idx="94">
                  <c:v>2.4274000000000004E-2</c:v>
                </c:pt>
                <c:pt idx="95">
                  <c:v>1.7812000000000001E-2</c:v>
                </c:pt>
                <c:pt idx="96">
                  <c:v>1.2399200000000001E-2</c:v>
                </c:pt>
                <c:pt idx="97">
                  <c:v>9.5855999999999997E-3</c:v>
                </c:pt>
                <c:pt idx="98">
                  <c:v>7.4635999999999999E-3</c:v>
                </c:pt>
                <c:pt idx="99">
                  <c:v>5.4128000000000006E-3</c:v>
                </c:pt>
                <c:pt idx="100">
                  <c:v>4.1492000000000005E-3</c:v>
                </c:pt>
                <c:pt idx="101">
                  <c:v>3.1476E-3</c:v>
                </c:pt>
                <c:pt idx="102">
                  <c:v>2.2176000000000001E-3</c:v>
                </c:pt>
                <c:pt idx="103">
                  <c:v>1.6216000000000002E-3</c:v>
                </c:pt>
                <c:pt idx="104">
                  <c:v>8.5840000000000005E-4</c:v>
                </c:pt>
                <c:pt idx="105">
                  <c:v>6.9160000000000011E-4</c:v>
                </c:pt>
                <c:pt idx="106">
                  <c:v>5.9600000000000007E-4</c:v>
                </c:pt>
                <c:pt idx="107">
                  <c:v>3.1E-4</c:v>
                </c:pt>
                <c:pt idx="108">
                  <c:v>1.6680000000000002E-4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C-45D0-AB67-5A3AB65FD6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88628848"/>
        <c:axId val="-967747408"/>
      </c:scatterChart>
      <c:valAx>
        <c:axId val="-1488628848"/>
        <c:scaling>
          <c:orientation val="minMax"/>
          <c:max val="2.75"/>
          <c:min val="0.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0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67747408"/>
        <c:crosses val="autoZero"/>
        <c:crossBetween val="midCat"/>
      </c:valAx>
      <c:valAx>
        <c:axId val="-96774740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0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886288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65418026004267"/>
          <c:y val="5.3020430461952199E-2"/>
          <c:w val="0.16210861097878801"/>
          <c:h val="0.349095509114562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35010486122864"/>
          <c:y val="4.5017292683462197E-2"/>
          <c:w val="0.81149872501840559"/>
          <c:h val="0.75374719999383011"/>
        </c:manualLayout>
      </c:layout>
      <c:scatterChart>
        <c:scatterStyle val="lineMarker"/>
        <c:varyColors val="0"/>
        <c:ser>
          <c:idx val="0"/>
          <c:order val="0"/>
          <c:tx>
            <c:strRef>
              <c:f>'Full distributions - HH'!$R$1</c:f>
              <c:strCache>
                <c:ptCount val="1"/>
                <c:pt idx="0">
                  <c:v>CH5+</c:v>
                </c:pt>
              </c:strCache>
            </c:strRef>
          </c:tx>
          <c:spPr>
            <a:ln w="317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'Full distributions - HH'!$Q$2:$Q$110</c:f>
              <c:numCache>
                <c:formatCode>General</c:formatCode>
                <c:ptCount val="109"/>
                <c:pt idx="0">
                  <c:v>0.5</c:v>
                </c:pt>
                <c:pt idx="1">
                  <c:v>0.52</c:v>
                </c:pt>
                <c:pt idx="2">
                  <c:v>0.54</c:v>
                </c:pt>
                <c:pt idx="3">
                  <c:v>0.56000000000000005</c:v>
                </c:pt>
                <c:pt idx="4">
                  <c:v>0.57999999999999996</c:v>
                </c:pt>
                <c:pt idx="5">
                  <c:v>0.6</c:v>
                </c:pt>
                <c:pt idx="6">
                  <c:v>0.62</c:v>
                </c:pt>
                <c:pt idx="7">
                  <c:v>0.64</c:v>
                </c:pt>
                <c:pt idx="8">
                  <c:v>0.66</c:v>
                </c:pt>
                <c:pt idx="9">
                  <c:v>0.68</c:v>
                </c:pt>
                <c:pt idx="10">
                  <c:v>0.7</c:v>
                </c:pt>
                <c:pt idx="11">
                  <c:v>0.72</c:v>
                </c:pt>
                <c:pt idx="12">
                  <c:v>0.74</c:v>
                </c:pt>
                <c:pt idx="13">
                  <c:v>0.76</c:v>
                </c:pt>
                <c:pt idx="14">
                  <c:v>0.78</c:v>
                </c:pt>
                <c:pt idx="15">
                  <c:v>0.8</c:v>
                </c:pt>
                <c:pt idx="16">
                  <c:v>0.82</c:v>
                </c:pt>
                <c:pt idx="17">
                  <c:v>0.84</c:v>
                </c:pt>
                <c:pt idx="18">
                  <c:v>0.86</c:v>
                </c:pt>
                <c:pt idx="19">
                  <c:v>0.88</c:v>
                </c:pt>
                <c:pt idx="20">
                  <c:v>0.9</c:v>
                </c:pt>
                <c:pt idx="21">
                  <c:v>0.92</c:v>
                </c:pt>
                <c:pt idx="22">
                  <c:v>0.94</c:v>
                </c:pt>
                <c:pt idx="23">
                  <c:v>0.96</c:v>
                </c:pt>
                <c:pt idx="24">
                  <c:v>0.98</c:v>
                </c:pt>
                <c:pt idx="25">
                  <c:v>1</c:v>
                </c:pt>
                <c:pt idx="26">
                  <c:v>1.02</c:v>
                </c:pt>
                <c:pt idx="27">
                  <c:v>1.04</c:v>
                </c:pt>
                <c:pt idx="28">
                  <c:v>1.06</c:v>
                </c:pt>
                <c:pt idx="29">
                  <c:v>1.08</c:v>
                </c:pt>
                <c:pt idx="30">
                  <c:v>1.1000000000000001</c:v>
                </c:pt>
                <c:pt idx="31">
                  <c:v>1.1200000000000001</c:v>
                </c:pt>
                <c:pt idx="32">
                  <c:v>1.1399999999999999</c:v>
                </c:pt>
                <c:pt idx="33">
                  <c:v>1.1599999999999999</c:v>
                </c:pt>
                <c:pt idx="34">
                  <c:v>1.18</c:v>
                </c:pt>
                <c:pt idx="35">
                  <c:v>1.2</c:v>
                </c:pt>
                <c:pt idx="36">
                  <c:v>1.22</c:v>
                </c:pt>
                <c:pt idx="37">
                  <c:v>1.24</c:v>
                </c:pt>
                <c:pt idx="38">
                  <c:v>1.26</c:v>
                </c:pt>
                <c:pt idx="39">
                  <c:v>1.28</c:v>
                </c:pt>
                <c:pt idx="40">
                  <c:v>1.3</c:v>
                </c:pt>
                <c:pt idx="41">
                  <c:v>1.32</c:v>
                </c:pt>
                <c:pt idx="42">
                  <c:v>1.34</c:v>
                </c:pt>
                <c:pt idx="43">
                  <c:v>1.36</c:v>
                </c:pt>
                <c:pt idx="44">
                  <c:v>1.38</c:v>
                </c:pt>
                <c:pt idx="45">
                  <c:v>1.4</c:v>
                </c:pt>
                <c:pt idx="46">
                  <c:v>1.42</c:v>
                </c:pt>
                <c:pt idx="47">
                  <c:v>1.44</c:v>
                </c:pt>
                <c:pt idx="48">
                  <c:v>1.46</c:v>
                </c:pt>
                <c:pt idx="49">
                  <c:v>1.48</c:v>
                </c:pt>
                <c:pt idx="50">
                  <c:v>1.5</c:v>
                </c:pt>
                <c:pt idx="51">
                  <c:v>1.52</c:v>
                </c:pt>
                <c:pt idx="52">
                  <c:v>1.54</c:v>
                </c:pt>
                <c:pt idx="53">
                  <c:v>1.56</c:v>
                </c:pt>
                <c:pt idx="54">
                  <c:v>1.58</c:v>
                </c:pt>
                <c:pt idx="55">
                  <c:v>1.6</c:v>
                </c:pt>
                <c:pt idx="56">
                  <c:v>1.62</c:v>
                </c:pt>
                <c:pt idx="57">
                  <c:v>1.64</c:v>
                </c:pt>
                <c:pt idx="58">
                  <c:v>1.66</c:v>
                </c:pt>
                <c:pt idx="59">
                  <c:v>1.68</c:v>
                </c:pt>
                <c:pt idx="60">
                  <c:v>1.7</c:v>
                </c:pt>
                <c:pt idx="61">
                  <c:v>1.72</c:v>
                </c:pt>
                <c:pt idx="62">
                  <c:v>1.74</c:v>
                </c:pt>
                <c:pt idx="63">
                  <c:v>1.76</c:v>
                </c:pt>
                <c:pt idx="64">
                  <c:v>1.78</c:v>
                </c:pt>
                <c:pt idx="65">
                  <c:v>1.8</c:v>
                </c:pt>
                <c:pt idx="66">
                  <c:v>1.82</c:v>
                </c:pt>
                <c:pt idx="67">
                  <c:v>1.84</c:v>
                </c:pt>
                <c:pt idx="68">
                  <c:v>1.86</c:v>
                </c:pt>
                <c:pt idx="69">
                  <c:v>1.88</c:v>
                </c:pt>
                <c:pt idx="70">
                  <c:v>1.9</c:v>
                </c:pt>
                <c:pt idx="71">
                  <c:v>1.92</c:v>
                </c:pt>
                <c:pt idx="72">
                  <c:v>1.94</c:v>
                </c:pt>
                <c:pt idx="73">
                  <c:v>1.96</c:v>
                </c:pt>
                <c:pt idx="74">
                  <c:v>1.98</c:v>
                </c:pt>
                <c:pt idx="75">
                  <c:v>2</c:v>
                </c:pt>
                <c:pt idx="76">
                  <c:v>2.02</c:v>
                </c:pt>
                <c:pt idx="77">
                  <c:v>2.04</c:v>
                </c:pt>
                <c:pt idx="78">
                  <c:v>2.06</c:v>
                </c:pt>
                <c:pt idx="79">
                  <c:v>2.08</c:v>
                </c:pt>
                <c:pt idx="80">
                  <c:v>2.1</c:v>
                </c:pt>
                <c:pt idx="81">
                  <c:v>2.12</c:v>
                </c:pt>
                <c:pt idx="82">
                  <c:v>2.14</c:v>
                </c:pt>
                <c:pt idx="83">
                  <c:v>2.16</c:v>
                </c:pt>
                <c:pt idx="84">
                  <c:v>2.1800000000000002</c:v>
                </c:pt>
                <c:pt idx="85">
                  <c:v>2.2000000000000002</c:v>
                </c:pt>
                <c:pt idx="86">
                  <c:v>2.2200000000000002</c:v>
                </c:pt>
                <c:pt idx="87">
                  <c:v>2.2400000000000002</c:v>
                </c:pt>
                <c:pt idx="88">
                  <c:v>2.2599999999999998</c:v>
                </c:pt>
                <c:pt idx="89">
                  <c:v>2.2799999999999998</c:v>
                </c:pt>
                <c:pt idx="90">
                  <c:v>2.2999999999999998</c:v>
                </c:pt>
                <c:pt idx="91">
                  <c:v>2.3199999999999998</c:v>
                </c:pt>
                <c:pt idx="92">
                  <c:v>2.34</c:v>
                </c:pt>
                <c:pt idx="93">
                  <c:v>2.36</c:v>
                </c:pt>
                <c:pt idx="94">
                  <c:v>2.38</c:v>
                </c:pt>
                <c:pt idx="95">
                  <c:v>2.4</c:v>
                </c:pt>
                <c:pt idx="96">
                  <c:v>2.42</c:v>
                </c:pt>
                <c:pt idx="97">
                  <c:v>2.44</c:v>
                </c:pt>
                <c:pt idx="98">
                  <c:v>2.46</c:v>
                </c:pt>
                <c:pt idx="99">
                  <c:v>2.48</c:v>
                </c:pt>
                <c:pt idx="100">
                  <c:v>2.5</c:v>
                </c:pt>
                <c:pt idx="101">
                  <c:v>2.52</c:v>
                </c:pt>
                <c:pt idx="102">
                  <c:v>2.54</c:v>
                </c:pt>
                <c:pt idx="103">
                  <c:v>2.56</c:v>
                </c:pt>
                <c:pt idx="104">
                  <c:v>2.58</c:v>
                </c:pt>
                <c:pt idx="105">
                  <c:v>2.6</c:v>
                </c:pt>
                <c:pt idx="106">
                  <c:v>2.62</c:v>
                </c:pt>
                <c:pt idx="107">
                  <c:v>2.64</c:v>
                </c:pt>
                <c:pt idx="108">
                  <c:v>2.66</c:v>
                </c:pt>
              </c:numCache>
            </c:numRef>
          </c:xVal>
          <c:yVal>
            <c:numRef>
              <c:f>'Full distributions - HH'!$R$2:$R$110</c:f>
              <c:numCache>
                <c:formatCode>General</c:formatCode>
                <c:ptCount val="109"/>
                <c:pt idx="0">
                  <c:v>3.5599999999999998E-4</c:v>
                </c:pt>
                <c:pt idx="1">
                  <c:v>6.8800000000000003E-4</c:v>
                </c:pt>
                <c:pt idx="2">
                  <c:v>9.7199999999999999E-4</c:v>
                </c:pt>
                <c:pt idx="3">
                  <c:v>1.8730000000000001E-3</c:v>
                </c:pt>
                <c:pt idx="4">
                  <c:v>2.8210000000000002E-3</c:v>
                </c:pt>
                <c:pt idx="5">
                  <c:v>4.8129999999999996E-3</c:v>
                </c:pt>
                <c:pt idx="6">
                  <c:v>6.4489999999999999E-3</c:v>
                </c:pt>
                <c:pt idx="7">
                  <c:v>9.6259999999999991E-3</c:v>
                </c:pt>
                <c:pt idx="8">
                  <c:v>1.4179000000000001E-2</c:v>
                </c:pt>
                <c:pt idx="9">
                  <c:v>1.8967999999999999E-2</c:v>
                </c:pt>
                <c:pt idx="10">
                  <c:v>2.7834999999999999E-2</c:v>
                </c:pt>
                <c:pt idx="11">
                  <c:v>3.3692E-2</c:v>
                </c:pt>
                <c:pt idx="12">
                  <c:v>4.4929999999999998E-2</c:v>
                </c:pt>
                <c:pt idx="13">
                  <c:v>5.3726999999999997E-2</c:v>
                </c:pt>
                <c:pt idx="14">
                  <c:v>6.5724000000000005E-2</c:v>
                </c:pt>
                <c:pt idx="15">
                  <c:v>7.9996999999999999E-2</c:v>
                </c:pt>
                <c:pt idx="16">
                  <c:v>9.7660999999999998E-2</c:v>
                </c:pt>
                <c:pt idx="17">
                  <c:v>0.10695499999999999</c:v>
                </c:pt>
                <c:pt idx="18">
                  <c:v>0.121916</c:v>
                </c:pt>
                <c:pt idx="19">
                  <c:v>0.13325000000000001</c:v>
                </c:pt>
                <c:pt idx="20">
                  <c:v>0.150843</c:v>
                </c:pt>
                <c:pt idx="21">
                  <c:v>0.167487</c:v>
                </c:pt>
                <c:pt idx="22">
                  <c:v>0.182092</c:v>
                </c:pt>
                <c:pt idx="23">
                  <c:v>0.18401300000000001</c:v>
                </c:pt>
                <c:pt idx="24">
                  <c:v>0.19859399999999999</c:v>
                </c:pt>
                <c:pt idx="25">
                  <c:v>0.20594399999999999</c:v>
                </c:pt>
                <c:pt idx="26">
                  <c:v>0.21910299999999999</c:v>
                </c:pt>
                <c:pt idx="27">
                  <c:v>0.22519700000000001</c:v>
                </c:pt>
                <c:pt idx="28">
                  <c:v>0.23382700000000001</c:v>
                </c:pt>
                <c:pt idx="29">
                  <c:v>0.235179</c:v>
                </c:pt>
                <c:pt idx="30">
                  <c:v>0.24324000000000001</c:v>
                </c:pt>
                <c:pt idx="31">
                  <c:v>0.24618000000000001</c:v>
                </c:pt>
                <c:pt idx="32">
                  <c:v>0.249974</c:v>
                </c:pt>
                <c:pt idx="33">
                  <c:v>0.25779800000000003</c:v>
                </c:pt>
                <c:pt idx="34">
                  <c:v>0.25308000000000003</c:v>
                </c:pt>
                <c:pt idx="35">
                  <c:v>0.261189</c:v>
                </c:pt>
                <c:pt idx="36">
                  <c:v>0.27022200000000002</c:v>
                </c:pt>
                <c:pt idx="37">
                  <c:v>0.27681299999999998</c:v>
                </c:pt>
                <c:pt idx="38">
                  <c:v>0.27512999999999999</c:v>
                </c:pt>
                <c:pt idx="39">
                  <c:v>0.288242</c:v>
                </c:pt>
                <c:pt idx="40">
                  <c:v>0.30419800000000002</c:v>
                </c:pt>
                <c:pt idx="41">
                  <c:v>0.313137</c:v>
                </c:pt>
                <c:pt idx="42">
                  <c:v>0.33039800000000003</c:v>
                </c:pt>
                <c:pt idx="43">
                  <c:v>0.342561</c:v>
                </c:pt>
                <c:pt idx="44">
                  <c:v>0.36492000000000002</c:v>
                </c:pt>
                <c:pt idx="45">
                  <c:v>0.37905100000000003</c:v>
                </c:pt>
                <c:pt idx="46">
                  <c:v>0.40645900000000001</c:v>
                </c:pt>
                <c:pt idx="47">
                  <c:v>0.433915</c:v>
                </c:pt>
                <c:pt idx="48">
                  <c:v>0.459617</c:v>
                </c:pt>
                <c:pt idx="49">
                  <c:v>0.49252600000000002</c:v>
                </c:pt>
                <c:pt idx="50">
                  <c:v>0.52868400000000004</c:v>
                </c:pt>
                <c:pt idx="51">
                  <c:v>0.56054999999999999</c:v>
                </c:pt>
                <c:pt idx="52">
                  <c:v>0.61245099999999997</c:v>
                </c:pt>
                <c:pt idx="53">
                  <c:v>0.65316099999999999</c:v>
                </c:pt>
                <c:pt idx="54">
                  <c:v>0.70738599999999996</c:v>
                </c:pt>
                <c:pt idx="55">
                  <c:v>0.75885999999999998</c:v>
                </c:pt>
                <c:pt idx="56">
                  <c:v>0.82349300000000003</c:v>
                </c:pt>
                <c:pt idx="57">
                  <c:v>0.88340799999999997</c:v>
                </c:pt>
                <c:pt idx="58">
                  <c:v>0.94448500000000002</c:v>
                </c:pt>
                <c:pt idx="59">
                  <c:v>1.007838</c:v>
                </c:pt>
                <c:pt idx="60">
                  <c:v>1.0819319999999999</c:v>
                </c:pt>
                <c:pt idx="61">
                  <c:v>1.14602</c:v>
                </c:pt>
                <c:pt idx="62">
                  <c:v>1.207689</c:v>
                </c:pt>
                <c:pt idx="63">
                  <c:v>1.2709950000000001</c:v>
                </c:pt>
                <c:pt idx="64">
                  <c:v>1.3222320000000001</c:v>
                </c:pt>
                <c:pt idx="65">
                  <c:v>1.370695</c:v>
                </c:pt>
                <c:pt idx="66">
                  <c:v>1.4032249999999999</c:v>
                </c:pt>
                <c:pt idx="67">
                  <c:v>1.4309419999999999</c:v>
                </c:pt>
                <c:pt idx="68">
                  <c:v>1.460224</c:v>
                </c:pt>
                <c:pt idx="69">
                  <c:v>1.471249</c:v>
                </c:pt>
                <c:pt idx="70">
                  <c:v>1.4628319999999999</c:v>
                </c:pt>
                <c:pt idx="71">
                  <c:v>1.464207</c:v>
                </c:pt>
                <c:pt idx="72">
                  <c:v>1.437462</c:v>
                </c:pt>
                <c:pt idx="73">
                  <c:v>1.417546</c:v>
                </c:pt>
                <c:pt idx="74">
                  <c:v>1.3622300000000001</c:v>
                </c:pt>
                <c:pt idx="75">
                  <c:v>1.3127709999999999</c:v>
                </c:pt>
                <c:pt idx="76">
                  <c:v>1.252453</c:v>
                </c:pt>
                <c:pt idx="77">
                  <c:v>1.175657</c:v>
                </c:pt>
                <c:pt idx="78">
                  <c:v>1.0938099999999999</c:v>
                </c:pt>
                <c:pt idx="79">
                  <c:v>1.0178199999999999</c:v>
                </c:pt>
                <c:pt idx="80">
                  <c:v>0.93813100000000005</c:v>
                </c:pt>
                <c:pt idx="81">
                  <c:v>0.84357599999999999</c:v>
                </c:pt>
                <c:pt idx="82">
                  <c:v>0.77225600000000005</c:v>
                </c:pt>
                <c:pt idx="83">
                  <c:v>0.69145299999999998</c:v>
                </c:pt>
                <c:pt idx="84">
                  <c:v>0.61133700000000002</c:v>
                </c:pt>
                <c:pt idx="85">
                  <c:v>0.52754599999999996</c:v>
                </c:pt>
                <c:pt idx="86">
                  <c:v>0.46805799999999997</c:v>
                </c:pt>
                <c:pt idx="87">
                  <c:v>0.40515499999999999</c:v>
                </c:pt>
                <c:pt idx="88">
                  <c:v>0.33670499999999998</c:v>
                </c:pt>
                <c:pt idx="89">
                  <c:v>0.28862100000000002</c:v>
                </c:pt>
                <c:pt idx="90">
                  <c:v>0.239873</c:v>
                </c:pt>
                <c:pt idx="91">
                  <c:v>0.19439799999999999</c:v>
                </c:pt>
                <c:pt idx="92">
                  <c:v>0.16215199999999999</c:v>
                </c:pt>
                <c:pt idx="93">
                  <c:v>0.13106799999999999</c:v>
                </c:pt>
                <c:pt idx="94">
                  <c:v>0.10785599999999999</c:v>
                </c:pt>
                <c:pt idx="95">
                  <c:v>8.5212999999999997E-2</c:v>
                </c:pt>
                <c:pt idx="96">
                  <c:v>6.7929000000000003E-2</c:v>
                </c:pt>
                <c:pt idx="97">
                  <c:v>5.3180999999999999E-2</c:v>
                </c:pt>
                <c:pt idx="98">
                  <c:v>4.0591000000000002E-2</c:v>
                </c:pt>
                <c:pt idx="99">
                  <c:v>2.9826999999999999E-2</c:v>
                </c:pt>
                <c:pt idx="100">
                  <c:v>2.2998999999999999E-2</c:v>
                </c:pt>
                <c:pt idx="101">
                  <c:v>1.7947999999999999E-2</c:v>
                </c:pt>
                <c:pt idx="102">
                  <c:v>1.3775000000000001E-2</c:v>
                </c:pt>
                <c:pt idx="103">
                  <c:v>9.5080000000000008E-3</c:v>
                </c:pt>
                <c:pt idx="104">
                  <c:v>7.2319999999999997E-3</c:v>
                </c:pt>
                <c:pt idx="105">
                  <c:v>5.3579999999999999E-3</c:v>
                </c:pt>
                <c:pt idx="106">
                  <c:v>4.0070000000000001E-3</c:v>
                </c:pt>
                <c:pt idx="107">
                  <c:v>2.9160000000000002E-3</c:v>
                </c:pt>
                <c:pt idx="108">
                  <c:v>1.66E-3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BAD-4281-9DDC-9792BD43AFFC}"/>
            </c:ext>
          </c:extLst>
        </c:ser>
        <c:ser>
          <c:idx val="1"/>
          <c:order val="1"/>
          <c:tx>
            <c:strRef>
              <c:f>'Full distributions - HH'!$S$1</c:f>
              <c:strCache>
                <c:ptCount val="1"/>
                <c:pt idx="0">
                  <c:v>CH4D+</c:v>
                </c:pt>
              </c:strCache>
            </c:strRef>
          </c:tx>
          <c:spPr>
            <a:ln w="317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'Full distributions - HH'!$Q$2:$Q$110</c:f>
              <c:numCache>
                <c:formatCode>General</c:formatCode>
                <c:ptCount val="109"/>
                <c:pt idx="0">
                  <c:v>0.5</c:v>
                </c:pt>
                <c:pt idx="1">
                  <c:v>0.52</c:v>
                </c:pt>
                <c:pt idx="2">
                  <c:v>0.54</c:v>
                </c:pt>
                <c:pt idx="3">
                  <c:v>0.56000000000000005</c:v>
                </c:pt>
                <c:pt idx="4">
                  <c:v>0.57999999999999996</c:v>
                </c:pt>
                <c:pt idx="5">
                  <c:v>0.6</c:v>
                </c:pt>
                <c:pt idx="6">
                  <c:v>0.62</c:v>
                </c:pt>
                <c:pt idx="7">
                  <c:v>0.64</c:v>
                </c:pt>
                <c:pt idx="8">
                  <c:v>0.66</c:v>
                </c:pt>
                <c:pt idx="9">
                  <c:v>0.68</c:v>
                </c:pt>
                <c:pt idx="10">
                  <c:v>0.7</c:v>
                </c:pt>
                <c:pt idx="11">
                  <c:v>0.72</c:v>
                </c:pt>
                <c:pt idx="12">
                  <c:v>0.74</c:v>
                </c:pt>
                <c:pt idx="13">
                  <c:v>0.76</c:v>
                </c:pt>
                <c:pt idx="14">
                  <c:v>0.78</c:v>
                </c:pt>
                <c:pt idx="15">
                  <c:v>0.8</c:v>
                </c:pt>
                <c:pt idx="16">
                  <c:v>0.82</c:v>
                </c:pt>
                <c:pt idx="17">
                  <c:v>0.84</c:v>
                </c:pt>
                <c:pt idx="18">
                  <c:v>0.86</c:v>
                </c:pt>
                <c:pt idx="19">
                  <c:v>0.88</c:v>
                </c:pt>
                <c:pt idx="20">
                  <c:v>0.9</c:v>
                </c:pt>
                <c:pt idx="21">
                  <c:v>0.92</c:v>
                </c:pt>
                <c:pt idx="22">
                  <c:v>0.94</c:v>
                </c:pt>
                <c:pt idx="23">
                  <c:v>0.96</c:v>
                </c:pt>
                <c:pt idx="24">
                  <c:v>0.98</c:v>
                </c:pt>
                <c:pt idx="25">
                  <c:v>1</c:v>
                </c:pt>
                <c:pt idx="26">
                  <c:v>1.02</c:v>
                </c:pt>
                <c:pt idx="27">
                  <c:v>1.04</c:v>
                </c:pt>
                <c:pt idx="28">
                  <c:v>1.06</c:v>
                </c:pt>
                <c:pt idx="29">
                  <c:v>1.08</c:v>
                </c:pt>
                <c:pt idx="30">
                  <c:v>1.1000000000000001</c:v>
                </c:pt>
                <c:pt idx="31">
                  <c:v>1.1200000000000001</c:v>
                </c:pt>
                <c:pt idx="32">
                  <c:v>1.1399999999999999</c:v>
                </c:pt>
                <c:pt idx="33">
                  <c:v>1.1599999999999999</c:v>
                </c:pt>
                <c:pt idx="34">
                  <c:v>1.18</c:v>
                </c:pt>
                <c:pt idx="35">
                  <c:v>1.2</c:v>
                </c:pt>
                <c:pt idx="36">
                  <c:v>1.22</c:v>
                </c:pt>
                <c:pt idx="37">
                  <c:v>1.24</c:v>
                </c:pt>
                <c:pt idx="38">
                  <c:v>1.26</c:v>
                </c:pt>
                <c:pt idx="39">
                  <c:v>1.28</c:v>
                </c:pt>
                <c:pt idx="40">
                  <c:v>1.3</c:v>
                </c:pt>
                <c:pt idx="41">
                  <c:v>1.32</c:v>
                </c:pt>
                <c:pt idx="42">
                  <c:v>1.34</c:v>
                </c:pt>
                <c:pt idx="43">
                  <c:v>1.36</c:v>
                </c:pt>
                <c:pt idx="44">
                  <c:v>1.38</c:v>
                </c:pt>
                <c:pt idx="45">
                  <c:v>1.4</c:v>
                </c:pt>
                <c:pt idx="46">
                  <c:v>1.42</c:v>
                </c:pt>
                <c:pt idx="47">
                  <c:v>1.44</c:v>
                </c:pt>
                <c:pt idx="48">
                  <c:v>1.46</c:v>
                </c:pt>
                <c:pt idx="49">
                  <c:v>1.48</c:v>
                </c:pt>
                <c:pt idx="50">
                  <c:v>1.5</c:v>
                </c:pt>
                <c:pt idx="51">
                  <c:v>1.52</c:v>
                </c:pt>
                <c:pt idx="52">
                  <c:v>1.54</c:v>
                </c:pt>
                <c:pt idx="53">
                  <c:v>1.56</c:v>
                </c:pt>
                <c:pt idx="54">
                  <c:v>1.58</c:v>
                </c:pt>
                <c:pt idx="55">
                  <c:v>1.6</c:v>
                </c:pt>
                <c:pt idx="56">
                  <c:v>1.62</c:v>
                </c:pt>
                <c:pt idx="57">
                  <c:v>1.64</c:v>
                </c:pt>
                <c:pt idx="58">
                  <c:v>1.66</c:v>
                </c:pt>
                <c:pt idx="59">
                  <c:v>1.68</c:v>
                </c:pt>
                <c:pt idx="60">
                  <c:v>1.7</c:v>
                </c:pt>
                <c:pt idx="61">
                  <c:v>1.72</c:v>
                </c:pt>
                <c:pt idx="62">
                  <c:v>1.74</c:v>
                </c:pt>
                <c:pt idx="63">
                  <c:v>1.76</c:v>
                </c:pt>
                <c:pt idx="64">
                  <c:v>1.78</c:v>
                </c:pt>
                <c:pt idx="65">
                  <c:v>1.8</c:v>
                </c:pt>
                <c:pt idx="66">
                  <c:v>1.82</c:v>
                </c:pt>
                <c:pt idx="67">
                  <c:v>1.84</c:v>
                </c:pt>
                <c:pt idx="68">
                  <c:v>1.86</c:v>
                </c:pt>
                <c:pt idx="69">
                  <c:v>1.88</c:v>
                </c:pt>
                <c:pt idx="70">
                  <c:v>1.9</c:v>
                </c:pt>
                <c:pt idx="71">
                  <c:v>1.92</c:v>
                </c:pt>
                <c:pt idx="72">
                  <c:v>1.94</c:v>
                </c:pt>
                <c:pt idx="73">
                  <c:v>1.96</c:v>
                </c:pt>
                <c:pt idx="74">
                  <c:v>1.98</c:v>
                </c:pt>
                <c:pt idx="75">
                  <c:v>2</c:v>
                </c:pt>
                <c:pt idx="76">
                  <c:v>2.02</c:v>
                </c:pt>
                <c:pt idx="77">
                  <c:v>2.04</c:v>
                </c:pt>
                <c:pt idx="78">
                  <c:v>2.06</c:v>
                </c:pt>
                <c:pt idx="79">
                  <c:v>2.08</c:v>
                </c:pt>
                <c:pt idx="80">
                  <c:v>2.1</c:v>
                </c:pt>
                <c:pt idx="81">
                  <c:v>2.12</c:v>
                </c:pt>
                <c:pt idx="82">
                  <c:v>2.14</c:v>
                </c:pt>
                <c:pt idx="83">
                  <c:v>2.16</c:v>
                </c:pt>
                <c:pt idx="84">
                  <c:v>2.1800000000000002</c:v>
                </c:pt>
                <c:pt idx="85">
                  <c:v>2.2000000000000002</c:v>
                </c:pt>
                <c:pt idx="86">
                  <c:v>2.2200000000000002</c:v>
                </c:pt>
                <c:pt idx="87">
                  <c:v>2.2400000000000002</c:v>
                </c:pt>
                <c:pt idx="88">
                  <c:v>2.2599999999999998</c:v>
                </c:pt>
                <c:pt idx="89">
                  <c:v>2.2799999999999998</c:v>
                </c:pt>
                <c:pt idx="90">
                  <c:v>2.2999999999999998</c:v>
                </c:pt>
                <c:pt idx="91">
                  <c:v>2.3199999999999998</c:v>
                </c:pt>
                <c:pt idx="92">
                  <c:v>2.34</c:v>
                </c:pt>
                <c:pt idx="93">
                  <c:v>2.36</c:v>
                </c:pt>
                <c:pt idx="94">
                  <c:v>2.38</c:v>
                </c:pt>
                <c:pt idx="95">
                  <c:v>2.4</c:v>
                </c:pt>
                <c:pt idx="96">
                  <c:v>2.42</c:v>
                </c:pt>
                <c:pt idx="97">
                  <c:v>2.44</c:v>
                </c:pt>
                <c:pt idx="98">
                  <c:v>2.46</c:v>
                </c:pt>
                <c:pt idx="99">
                  <c:v>2.48</c:v>
                </c:pt>
                <c:pt idx="100">
                  <c:v>2.5</c:v>
                </c:pt>
                <c:pt idx="101">
                  <c:v>2.52</c:v>
                </c:pt>
                <c:pt idx="102">
                  <c:v>2.54</c:v>
                </c:pt>
                <c:pt idx="103">
                  <c:v>2.56</c:v>
                </c:pt>
                <c:pt idx="104">
                  <c:v>2.58</c:v>
                </c:pt>
                <c:pt idx="105">
                  <c:v>2.6</c:v>
                </c:pt>
                <c:pt idx="106">
                  <c:v>2.62</c:v>
                </c:pt>
                <c:pt idx="107">
                  <c:v>2.64</c:v>
                </c:pt>
                <c:pt idx="108">
                  <c:v>2.66</c:v>
                </c:pt>
              </c:numCache>
            </c:numRef>
          </c:xVal>
          <c:yVal>
            <c:numRef>
              <c:f>'Full distributions - HH'!$S$2:$S$110</c:f>
              <c:numCache>
                <c:formatCode>General</c:formatCode>
                <c:ptCount val="109"/>
                <c:pt idx="0">
                  <c:v>3.8159999999999995E-4</c:v>
                </c:pt>
                <c:pt idx="1">
                  <c:v>4.5300000000000001E-4</c:v>
                </c:pt>
                <c:pt idx="2">
                  <c:v>5.9640000000000008E-4</c:v>
                </c:pt>
                <c:pt idx="3">
                  <c:v>1.4783999999999999E-3</c:v>
                </c:pt>
                <c:pt idx="4">
                  <c:v>2.8853999999999998E-3</c:v>
                </c:pt>
                <c:pt idx="5">
                  <c:v>4.2924E-3</c:v>
                </c:pt>
                <c:pt idx="6">
                  <c:v>6.2243999999999997E-3</c:v>
                </c:pt>
                <c:pt idx="7">
                  <c:v>9.2052000000000002E-3</c:v>
                </c:pt>
                <c:pt idx="8">
                  <c:v>1.3568999999999999E-2</c:v>
                </c:pt>
                <c:pt idx="9">
                  <c:v>1.81476E-2</c:v>
                </c:pt>
                <c:pt idx="10">
                  <c:v>2.4013800000000002E-2</c:v>
                </c:pt>
                <c:pt idx="11">
                  <c:v>3.1358999999999998E-2</c:v>
                </c:pt>
                <c:pt idx="12">
                  <c:v>4.2448199999999998E-2</c:v>
                </c:pt>
                <c:pt idx="13">
                  <c:v>5.0508000000000004E-2</c:v>
                </c:pt>
                <c:pt idx="14">
                  <c:v>6.23364E-2</c:v>
                </c:pt>
                <c:pt idx="15">
                  <c:v>7.6835399999999998E-2</c:v>
                </c:pt>
                <c:pt idx="16">
                  <c:v>8.71614E-2</c:v>
                </c:pt>
                <c:pt idx="17">
                  <c:v>0.100158</c:v>
                </c:pt>
                <c:pt idx="18">
                  <c:v>0.11344080000000001</c:v>
                </c:pt>
                <c:pt idx="19">
                  <c:v>0.13063439999999998</c:v>
                </c:pt>
                <c:pt idx="20">
                  <c:v>0.14029259999999999</c:v>
                </c:pt>
                <c:pt idx="21">
                  <c:v>0.15395700000000001</c:v>
                </c:pt>
                <c:pt idx="22">
                  <c:v>0.16757399999999997</c:v>
                </c:pt>
                <c:pt idx="23">
                  <c:v>0.17527679999999998</c:v>
                </c:pt>
                <c:pt idx="24">
                  <c:v>0.18584099999999998</c:v>
                </c:pt>
                <c:pt idx="25">
                  <c:v>0.1971204</c:v>
                </c:pt>
                <c:pt idx="26">
                  <c:v>0.20100779999999999</c:v>
                </c:pt>
                <c:pt idx="27">
                  <c:v>0.20627759999999998</c:v>
                </c:pt>
                <c:pt idx="28">
                  <c:v>0.2081382</c:v>
                </c:pt>
                <c:pt idx="29">
                  <c:v>0.2150058</c:v>
                </c:pt>
                <c:pt idx="30">
                  <c:v>0.22072919999999999</c:v>
                </c:pt>
                <c:pt idx="31">
                  <c:v>0.22068179999999998</c:v>
                </c:pt>
                <c:pt idx="32">
                  <c:v>0.22442580000000001</c:v>
                </c:pt>
                <c:pt idx="33">
                  <c:v>0.22607099999999997</c:v>
                </c:pt>
                <c:pt idx="34">
                  <c:v>0.2320806</c:v>
                </c:pt>
                <c:pt idx="35">
                  <c:v>0.23215199999999997</c:v>
                </c:pt>
                <c:pt idx="36">
                  <c:v>0.23203259999999998</c:v>
                </c:pt>
                <c:pt idx="37">
                  <c:v>0.23546699999999998</c:v>
                </c:pt>
                <c:pt idx="38">
                  <c:v>0.24495779999999998</c:v>
                </c:pt>
                <c:pt idx="39">
                  <c:v>0.2475096</c:v>
                </c:pt>
                <c:pt idx="40">
                  <c:v>0.24662699999999999</c:v>
                </c:pt>
                <c:pt idx="41">
                  <c:v>0.25640459999999998</c:v>
                </c:pt>
                <c:pt idx="42">
                  <c:v>0.2660148</c:v>
                </c:pt>
                <c:pt idx="43">
                  <c:v>0.26768399999999998</c:v>
                </c:pt>
                <c:pt idx="44">
                  <c:v>0.27569699999999997</c:v>
                </c:pt>
                <c:pt idx="45">
                  <c:v>0.28773959999999998</c:v>
                </c:pt>
                <c:pt idx="46">
                  <c:v>0.29744520000000002</c:v>
                </c:pt>
                <c:pt idx="47">
                  <c:v>0.31130039999999998</c:v>
                </c:pt>
                <c:pt idx="48">
                  <c:v>0.32041019999999998</c:v>
                </c:pt>
                <c:pt idx="49">
                  <c:v>0.34285019999999994</c:v>
                </c:pt>
                <c:pt idx="50">
                  <c:v>0.3475008</c:v>
                </c:pt>
                <c:pt idx="51">
                  <c:v>0.3678186</c:v>
                </c:pt>
                <c:pt idx="52">
                  <c:v>0.38610899999999998</c:v>
                </c:pt>
                <c:pt idx="53">
                  <c:v>0.40611719999999996</c:v>
                </c:pt>
                <c:pt idx="54">
                  <c:v>0.432921</c:v>
                </c:pt>
                <c:pt idx="55">
                  <c:v>0.44353320000000002</c:v>
                </c:pt>
                <c:pt idx="56">
                  <c:v>0.47248379999999995</c:v>
                </c:pt>
                <c:pt idx="57">
                  <c:v>0.49683179999999999</c:v>
                </c:pt>
                <c:pt idx="58">
                  <c:v>0.52928759999999997</c:v>
                </c:pt>
                <c:pt idx="59">
                  <c:v>0.5421648</c:v>
                </c:pt>
                <c:pt idx="60">
                  <c:v>0.57297540000000002</c:v>
                </c:pt>
                <c:pt idx="61">
                  <c:v>0.59818199999999999</c:v>
                </c:pt>
                <c:pt idx="62">
                  <c:v>0.61792740000000002</c:v>
                </c:pt>
                <c:pt idx="63">
                  <c:v>0.65081280000000008</c:v>
                </c:pt>
                <c:pt idx="64">
                  <c:v>0.67186979999999996</c:v>
                </c:pt>
                <c:pt idx="65">
                  <c:v>0.68715539999999997</c:v>
                </c:pt>
                <c:pt idx="66">
                  <c:v>0.70828440000000004</c:v>
                </c:pt>
                <c:pt idx="67">
                  <c:v>0.71732220000000002</c:v>
                </c:pt>
                <c:pt idx="68">
                  <c:v>0.73029540000000004</c:v>
                </c:pt>
                <c:pt idx="69">
                  <c:v>0.72903119999999999</c:v>
                </c:pt>
                <c:pt idx="70">
                  <c:v>0.74829959999999995</c:v>
                </c:pt>
                <c:pt idx="71">
                  <c:v>0.74438879999999996</c:v>
                </c:pt>
                <c:pt idx="72">
                  <c:v>0.73194059999999994</c:v>
                </c:pt>
                <c:pt idx="73">
                  <c:v>0.72960359999999991</c:v>
                </c:pt>
                <c:pt idx="74">
                  <c:v>0.70375319999999997</c:v>
                </c:pt>
                <c:pt idx="75">
                  <c:v>0.69416639999999996</c:v>
                </c:pt>
                <c:pt idx="76">
                  <c:v>0.65462819999999999</c:v>
                </c:pt>
                <c:pt idx="77">
                  <c:v>0.63154379999999999</c:v>
                </c:pt>
                <c:pt idx="78">
                  <c:v>0.60316619999999999</c:v>
                </c:pt>
                <c:pt idx="79">
                  <c:v>0.56543999999999994</c:v>
                </c:pt>
                <c:pt idx="80">
                  <c:v>0.52468499999999996</c:v>
                </c:pt>
                <c:pt idx="81">
                  <c:v>0.48955799999999999</c:v>
                </c:pt>
                <c:pt idx="82">
                  <c:v>0.44479679999999999</c:v>
                </c:pt>
                <c:pt idx="83">
                  <c:v>0.40332659999999998</c:v>
                </c:pt>
                <c:pt idx="84">
                  <c:v>0.36135600000000001</c:v>
                </c:pt>
                <c:pt idx="85">
                  <c:v>0.32088719999999998</c:v>
                </c:pt>
                <c:pt idx="86">
                  <c:v>0.28542659999999997</c:v>
                </c:pt>
                <c:pt idx="87">
                  <c:v>0.24793860000000001</c:v>
                </c:pt>
                <c:pt idx="88">
                  <c:v>0.21076139999999999</c:v>
                </c:pt>
                <c:pt idx="89">
                  <c:v>0.18247859999999999</c:v>
                </c:pt>
                <c:pt idx="90">
                  <c:v>0.15421979999999999</c:v>
                </c:pt>
                <c:pt idx="91">
                  <c:v>0.12715319999999999</c:v>
                </c:pt>
                <c:pt idx="92">
                  <c:v>0.10850459999999999</c:v>
                </c:pt>
                <c:pt idx="93">
                  <c:v>8.7423600000000004E-2</c:v>
                </c:pt>
                <c:pt idx="94">
                  <c:v>7.0420799999999992E-2</c:v>
                </c:pt>
                <c:pt idx="95">
                  <c:v>5.63508E-2</c:v>
                </c:pt>
                <c:pt idx="96">
                  <c:v>4.6525799999999999E-2</c:v>
                </c:pt>
                <c:pt idx="97">
                  <c:v>3.6319200000000003E-2</c:v>
                </c:pt>
                <c:pt idx="98">
                  <c:v>2.8568999999999997E-2</c:v>
                </c:pt>
                <c:pt idx="99">
                  <c:v>2.19156E-2</c:v>
                </c:pt>
                <c:pt idx="100">
                  <c:v>1.5906E-2</c:v>
                </c:pt>
                <c:pt idx="101">
                  <c:v>1.28538E-2</c:v>
                </c:pt>
                <c:pt idx="102">
                  <c:v>9.8009999999999989E-3</c:v>
                </c:pt>
                <c:pt idx="103">
                  <c:v>6.3191999999999996E-3</c:v>
                </c:pt>
                <c:pt idx="104">
                  <c:v>5.7474000000000006E-3</c:v>
                </c:pt>
                <c:pt idx="105">
                  <c:v>4.1970000000000002E-3</c:v>
                </c:pt>
                <c:pt idx="106">
                  <c:v>3.0048000000000002E-3</c:v>
                </c:pt>
                <c:pt idx="107">
                  <c:v>1.8599999999999999E-3</c:v>
                </c:pt>
                <c:pt idx="108">
                  <c:v>1.2401999999999999E-3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BAD-4281-9DDC-9792BD43AFFC}"/>
            </c:ext>
          </c:extLst>
        </c:ser>
        <c:ser>
          <c:idx val="2"/>
          <c:order val="2"/>
          <c:tx>
            <c:strRef>
              <c:f>'Full distributions - HH'!$T$1</c:f>
              <c:strCache>
                <c:ptCount val="1"/>
                <c:pt idx="0">
                  <c:v>CH3D2+</c:v>
                </c:pt>
              </c:strCache>
            </c:strRef>
          </c:tx>
          <c:spPr>
            <a:ln w="317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'Full distributions - HH'!$Q$2:$Q$110</c:f>
              <c:numCache>
                <c:formatCode>General</c:formatCode>
                <c:ptCount val="109"/>
                <c:pt idx="0">
                  <c:v>0.5</c:v>
                </c:pt>
                <c:pt idx="1">
                  <c:v>0.52</c:v>
                </c:pt>
                <c:pt idx="2">
                  <c:v>0.54</c:v>
                </c:pt>
                <c:pt idx="3">
                  <c:v>0.56000000000000005</c:v>
                </c:pt>
                <c:pt idx="4">
                  <c:v>0.57999999999999996</c:v>
                </c:pt>
                <c:pt idx="5">
                  <c:v>0.6</c:v>
                </c:pt>
                <c:pt idx="6">
                  <c:v>0.62</c:v>
                </c:pt>
                <c:pt idx="7">
                  <c:v>0.64</c:v>
                </c:pt>
                <c:pt idx="8">
                  <c:v>0.66</c:v>
                </c:pt>
                <c:pt idx="9">
                  <c:v>0.68</c:v>
                </c:pt>
                <c:pt idx="10">
                  <c:v>0.7</c:v>
                </c:pt>
                <c:pt idx="11">
                  <c:v>0.72</c:v>
                </c:pt>
                <c:pt idx="12">
                  <c:v>0.74</c:v>
                </c:pt>
                <c:pt idx="13">
                  <c:v>0.76</c:v>
                </c:pt>
                <c:pt idx="14">
                  <c:v>0.78</c:v>
                </c:pt>
                <c:pt idx="15">
                  <c:v>0.8</c:v>
                </c:pt>
                <c:pt idx="16">
                  <c:v>0.82</c:v>
                </c:pt>
                <c:pt idx="17">
                  <c:v>0.84</c:v>
                </c:pt>
                <c:pt idx="18">
                  <c:v>0.86</c:v>
                </c:pt>
                <c:pt idx="19">
                  <c:v>0.88</c:v>
                </c:pt>
                <c:pt idx="20">
                  <c:v>0.9</c:v>
                </c:pt>
                <c:pt idx="21">
                  <c:v>0.92</c:v>
                </c:pt>
                <c:pt idx="22">
                  <c:v>0.94</c:v>
                </c:pt>
                <c:pt idx="23">
                  <c:v>0.96</c:v>
                </c:pt>
                <c:pt idx="24">
                  <c:v>0.98</c:v>
                </c:pt>
                <c:pt idx="25">
                  <c:v>1</c:v>
                </c:pt>
                <c:pt idx="26">
                  <c:v>1.02</c:v>
                </c:pt>
                <c:pt idx="27">
                  <c:v>1.04</c:v>
                </c:pt>
                <c:pt idx="28">
                  <c:v>1.06</c:v>
                </c:pt>
                <c:pt idx="29">
                  <c:v>1.08</c:v>
                </c:pt>
                <c:pt idx="30">
                  <c:v>1.1000000000000001</c:v>
                </c:pt>
                <c:pt idx="31">
                  <c:v>1.1200000000000001</c:v>
                </c:pt>
                <c:pt idx="32">
                  <c:v>1.1399999999999999</c:v>
                </c:pt>
                <c:pt idx="33">
                  <c:v>1.1599999999999999</c:v>
                </c:pt>
                <c:pt idx="34">
                  <c:v>1.18</c:v>
                </c:pt>
                <c:pt idx="35">
                  <c:v>1.2</c:v>
                </c:pt>
                <c:pt idx="36">
                  <c:v>1.22</c:v>
                </c:pt>
                <c:pt idx="37">
                  <c:v>1.24</c:v>
                </c:pt>
                <c:pt idx="38">
                  <c:v>1.26</c:v>
                </c:pt>
                <c:pt idx="39">
                  <c:v>1.28</c:v>
                </c:pt>
                <c:pt idx="40">
                  <c:v>1.3</c:v>
                </c:pt>
                <c:pt idx="41">
                  <c:v>1.32</c:v>
                </c:pt>
                <c:pt idx="42">
                  <c:v>1.34</c:v>
                </c:pt>
                <c:pt idx="43">
                  <c:v>1.36</c:v>
                </c:pt>
                <c:pt idx="44">
                  <c:v>1.38</c:v>
                </c:pt>
                <c:pt idx="45">
                  <c:v>1.4</c:v>
                </c:pt>
                <c:pt idx="46">
                  <c:v>1.42</c:v>
                </c:pt>
                <c:pt idx="47">
                  <c:v>1.44</c:v>
                </c:pt>
                <c:pt idx="48">
                  <c:v>1.46</c:v>
                </c:pt>
                <c:pt idx="49">
                  <c:v>1.48</c:v>
                </c:pt>
                <c:pt idx="50">
                  <c:v>1.5</c:v>
                </c:pt>
                <c:pt idx="51">
                  <c:v>1.52</c:v>
                </c:pt>
                <c:pt idx="52">
                  <c:v>1.54</c:v>
                </c:pt>
                <c:pt idx="53">
                  <c:v>1.56</c:v>
                </c:pt>
                <c:pt idx="54">
                  <c:v>1.58</c:v>
                </c:pt>
                <c:pt idx="55">
                  <c:v>1.6</c:v>
                </c:pt>
                <c:pt idx="56">
                  <c:v>1.62</c:v>
                </c:pt>
                <c:pt idx="57">
                  <c:v>1.64</c:v>
                </c:pt>
                <c:pt idx="58">
                  <c:v>1.66</c:v>
                </c:pt>
                <c:pt idx="59">
                  <c:v>1.68</c:v>
                </c:pt>
                <c:pt idx="60">
                  <c:v>1.7</c:v>
                </c:pt>
                <c:pt idx="61">
                  <c:v>1.72</c:v>
                </c:pt>
                <c:pt idx="62">
                  <c:v>1.74</c:v>
                </c:pt>
                <c:pt idx="63">
                  <c:v>1.76</c:v>
                </c:pt>
                <c:pt idx="64">
                  <c:v>1.78</c:v>
                </c:pt>
                <c:pt idx="65">
                  <c:v>1.8</c:v>
                </c:pt>
                <c:pt idx="66">
                  <c:v>1.82</c:v>
                </c:pt>
                <c:pt idx="67">
                  <c:v>1.84</c:v>
                </c:pt>
                <c:pt idx="68">
                  <c:v>1.86</c:v>
                </c:pt>
                <c:pt idx="69">
                  <c:v>1.88</c:v>
                </c:pt>
                <c:pt idx="70">
                  <c:v>1.9</c:v>
                </c:pt>
                <c:pt idx="71">
                  <c:v>1.92</c:v>
                </c:pt>
                <c:pt idx="72">
                  <c:v>1.94</c:v>
                </c:pt>
                <c:pt idx="73">
                  <c:v>1.96</c:v>
                </c:pt>
                <c:pt idx="74">
                  <c:v>1.98</c:v>
                </c:pt>
                <c:pt idx="75">
                  <c:v>2</c:v>
                </c:pt>
                <c:pt idx="76">
                  <c:v>2.02</c:v>
                </c:pt>
                <c:pt idx="77">
                  <c:v>2.04</c:v>
                </c:pt>
                <c:pt idx="78">
                  <c:v>2.06</c:v>
                </c:pt>
                <c:pt idx="79">
                  <c:v>2.08</c:v>
                </c:pt>
                <c:pt idx="80">
                  <c:v>2.1</c:v>
                </c:pt>
                <c:pt idx="81">
                  <c:v>2.12</c:v>
                </c:pt>
                <c:pt idx="82">
                  <c:v>2.14</c:v>
                </c:pt>
                <c:pt idx="83">
                  <c:v>2.16</c:v>
                </c:pt>
                <c:pt idx="84">
                  <c:v>2.1800000000000002</c:v>
                </c:pt>
                <c:pt idx="85">
                  <c:v>2.2000000000000002</c:v>
                </c:pt>
                <c:pt idx="86">
                  <c:v>2.2200000000000002</c:v>
                </c:pt>
                <c:pt idx="87">
                  <c:v>2.2400000000000002</c:v>
                </c:pt>
                <c:pt idx="88">
                  <c:v>2.2599999999999998</c:v>
                </c:pt>
                <c:pt idx="89">
                  <c:v>2.2799999999999998</c:v>
                </c:pt>
                <c:pt idx="90">
                  <c:v>2.2999999999999998</c:v>
                </c:pt>
                <c:pt idx="91">
                  <c:v>2.3199999999999998</c:v>
                </c:pt>
                <c:pt idx="92">
                  <c:v>2.34</c:v>
                </c:pt>
                <c:pt idx="93">
                  <c:v>2.36</c:v>
                </c:pt>
                <c:pt idx="94">
                  <c:v>2.38</c:v>
                </c:pt>
                <c:pt idx="95">
                  <c:v>2.4</c:v>
                </c:pt>
                <c:pt idx="96">
                  <c:v>2.42</c:v>
                </c:pt>
                <c:pt idx="97">
                  <c:v>2.44</c:v>
                </c:pt>
                <c:pt idx="98">
                  <c:v>2.46</c:v>
                </c:pt>
                <c:pt idx="99">
                  <c:v>2.48</c:v>
                </c:pt>
                <c:pt idx="100">
                  <c:v>2.5</c:v>
                </c:pt>
                <c:pt idx="101">
                  <c:v>2.52</c:v>
                </c:pt>
                <c:pt idx="102">
                  <c:v>2.54</c:v>
                </c:pt>
                <c:pt idx="103">
                  <c:v>2.56</c:v>
                </c:pt>
                <c:pt idx="104">
                  <c:v>2.58</c:v>
                </c:pt>
                <c:pt idx="105">
                  <c:v>2.6</c:v>
                </c:pt>
                <c:pt idx="106">
                  <c:v>2.62</c:v>
                </c:pt>
                <c:pt idx="107">
                  <c:v>2.64</c:v>
                </c:pt>
                <c:pt idx="108">
                  <c:v>2.66</c:v>
                </c:pt>
              </c:numCache>
            </c:numRef>
          </c:xVal>
          <c:yVal>
            <c:numRef>
              <c:f>'Full distributions - HH'!$T$2:$T$110</c:f>
              <c:numCache>
                <c:formatCode>General</c:formatCode>
                <c:ptCount val="109"/>
                <c:pt idx="0">
                  <c:v>3.3540000000000002E-4</c:v>
                </c:pt>
                <c:pt idx="1">
                  <c:v>3.834E-4</c:v>
                </c:pt>
                <c:pt idx="2">
                  <c:v>8.3850000000000005E-4</c:v>
                </c:pt>
                <c:pt idx="3">
                  <c:v>1.5333E-3</c:v>
                </c:pt>
                <c:pt idx="4">
                  <c:v>2.9945999999999996E-3</c:v>
                </c:pt>
                <c:pt idx="5">
                  <c:v>4.0967999999999994E-3</c:v>
                </c:pt>
                <c:pt idx="6">
                  <c:v>5.1747E-3</c:v>
                </c:pt>
                <c:pt idx="7">
                  <c:v>8.1932999999999988E-3</c:v>
                </c:pt>
                <c:pt idx="8">
                  <c:v>1.2362099999999999E-2</c:v>
                </c:pt>
                <c:pt idx="9">
                  <c:v>1.7441100000000001E-2</c:v>
                </c:pt>
                <c:pt idx="10">
                  <c:v>2.3622000000000001E-2</c:v>
                </c:pt>
                <c:pt idx="11">
                  <c:v>2.8341599999999998E-2</c:v>
                </c:pt>
                <c:pt idx="12">
                  <c:v>3.97215E-2</c:v>
                </c:pt>
                <c:pt idx="13">
                  <c:v>4.76274E-2</c:v>
                </c:pt>
                <c:pt idx="14">
                  <c:v>5.8120799999999993E-2</c:v>
                </c:pt>
                <c:pt idx="15">
                  <c:v>6.7751699999999998E-2</c:v>
                </c:pt>
                <c:pt idx="16">
                  <c:v>7.9898099999999986E-2</c:v>
                </c:pt>
                <c:pt idx="17">
                  <c:v>8.991239999999999E-2</c:v>
                </c:pt>
                <c:pt idx="18">
                  <c:v>0.10673039999999999</c:v>
                </c:pt>
                <c:pt idx="19">
                  <c:v>0.11353439999999999</c:v>
                </c:pt>
                <c:pt idx="20">
                  <c:v>0.12556109999999998</c:v>
                </c:pt>
                <c:pt idx="21">
                  <c:v>0.13569510000000001</c:v>
                </c:pt>
                <c:pt idx="22">
                  <c:v>0.15126719999999999</c:v>
                </c:pt>
                <c:pt idx="23">
                  <c:v>0.1580712</c:v>
                </c:pt>
                <c:pt idx="24">
                  <c:v>0.16525859999999998</c:v>
                </c:pt>
                <c:pt idx="25">
                  <c:v>0.1699302</c:v>
                </c:pt>
                <c:pt idx="26">
                  <c:v>0.17378730000000001</c:v>
                </c:pt>
                <c:pt idx="27">
                  <c:v>0.17464979999999999</c:v>
                </c:pt>
                <c:pt idx="28">
                  <c:v>0.1834662</c:v>
                </c:pt>
                <c:pt idx="29">
                  <c:v>0.1798245</c:v>
                </c:pt>
                <c:pt idx="30">
                  <c:v>0.18186090000000002</c:v>
                </c:pt>
                <c:pt idx="31">
                  <c:v>0.18051929999999999</c:v>
                </c:pt>
                <c:pt idx="32">
                  <c:v>0.18138179999999998</c:v>
                </c:pt>
                <c:pt idx="33">
                  <c:v>0.1854546</c:v>
                </c:pt>
                <c:pt idx="34">
                  <c:v>0.17632679999999998</c:v>
                </c:pt>
                <c:pt idx="35">
                  <c:v>0.1804953</c:v>
                </c:pt>
                <c:pt idx="36">
                  <c:v>0.17706959999999999</c:v>
                </c:pt>
                <c:pt idx="37">
                  <c:v>0.17524889999999999</c:v>
                </c:pt>
                <c:pt idx="38">
                  <c:v>0.17807579999999998</c:v>
                </c:pt>
                <c:pt idx="39">
                  <c:v>0.17817150000000001</c:v>
                </c:pt>
                <c:pt idx="40">
                  <c:v>0.170625</c:v>
                </c:pt>
                <c:pt idx="41">
                  <c:v>0.17218230000000001</c:v>
                </c:pt>
                <c:pt idx="42">
                  <c:v>0.17872259999999998</c:v>
                </c:pt>
                <c:pt idx="43">
                  <c:v>0.17539259999999998</c:v>
                </c:pt>
                <c:pt idx="44">
                  <c:v>0.17309250000000001</c:v>
                </c:pt>
                <c:pt idx="45">
                  <c:v>0.1746018</c:v>
                </c:pt>
                <c:pt idx="46">
                  <c:v>0.17752469999999998</c:v>
                </c:pt>
                <c:pt idx="47">
                  <c:v>0.18085469999999998</c:v>
                </c:pt>
                <c:pt idx="48">
                  <c:v>0.18121409999999999</c:v>
                </c:pt>
                <c:pt idx="49">
                  <c:v>0.1817172</c:v>
                </c:pt>
                <c:pt idx="50">
                  <c:v>0.18428069999999999</c:v>
                </c:pt>
                <c:pt idx="51">
                  <c:v>0.18442439999999999</c:v>
                </c:pt>
                <c:pt idx="52">
                  <c:v>0.18614939999999999</c:v>
                </c:pt>
                <c:pt idx="53">
                  <c:v>0.18523889999999998</c:v>
                </c:pt>
                <c:pt idx="54">
                  <c:v>0.19551690000000002</c:v>
                </c:pt>
                <c:pt idx="55">
                  <c:v>0.1966668</c:v>
                </c:pt>
                <c:pt idx="56">
                  <c:v>0.19602</c:v>
                </c:pt>
                <c:pt idx="57">
                  <c:v>0.19963739999999999</c:v>
                </c:pt>
                <c:pt idx="58">
                  <c:v>0.20514780000000002</c:v>
                </c:pt>
                <c:pt idx="59">
                  <c:v>0.2107059</c:v>
                </c:pt>
                <c:pt idx="60">
                  <c:v>0.21068190000000001</c:v>
                </c:pt>
                <c:pt idx="61">
                  <c:v>0.2191389</c:v>
                </c:pt>
                <c:pt idx="62">
                  <c:v>0.2276676</c:v>
                </c:pt>
                <c:pt idx="63">
                  <c:v>0.23202779999999998</c:v>
                </c:pt>
                <c:pt idx="64">
                  <c:v>0.23945459999999996</c:v>
                </c:pt>
                <c:pt idx="65">
                  <c:v>0.24400650000000002</c:v>
                </c:pt>
                <c:pt idx="66">
                  <c:v>0.25370939999999997</c:v>
                </c:pt>
                <c:pt idx="67">
                  <c:v>0.25598549999999998</c:v>
                </c:pt>
                <c:pt idx="68">
                  <c:v>0.2627892</c:v>
                </c:pt>
                <c:pt idx="69">
                  <c:v>0.26798820000000001</c:v>
                </c:pt>
                <c:pt idx="70">
                  <c:v>0.2786013</c:v>
                </c:pt>
                <c:pt idx="71">
                  <c:v>0.27898439999999997</c:v>
                </c:pt>
                <c:pt idx="72">
                  <c:v>0.27893669999999998</c:v>
                </c:pt>
                <c:pt idx="73">
                  <c:v>0.27939179999999997</c:v>
                </c:pt>
                <c:pt idx="74">
                  <c:v>0.2794875</c:v>
                </c:pt>
                <c:pt idx="75">
                  <c:v>0.28066140000000001</c:v>
                </c:pt>
                <c:pt idx="76">
                  <c:v>0.27536699999999997</c:v>
                </c:pt>
                <c:pt idx="77">
                  <c:v>0.26439449999999998</c:v>
                </c:pt>
                <c:pt idx="78">
                  <c:v>0.26094449999999997</c:v>
                </c:pt>
                <c:pt idx="79">
                  <c:v>0.24925320000000001</c:v>
                </c:pt>
                <c:pt idx="80">
                  <c:v>0.23840069999999997</c:v>
                </c:pt>
                <c:pt idx="81">
                  <c:v>0.22654169999999998</c:v>
                </c:pt>
                <c:pt idx="82">
                  <c:v>0.20220089999999999</c:v>
                </c:pt>
                <c:pt idx="83">
                  <c:v>0.18363389999999999</c:v>
                </c:pt>
                <c:pt idx="84">
                  <c:v>0.17084069999999998</c:v>
                </c:pt>
                <c:pt idx="85">
                  <c:v>0.15196199999999999</c:v>
                </c:pt>
                <c:pt idx="86">
                  <c:v>0.13701269999999999</c:v>
                </c:pt>
                <c:pt idx="87">
                  <c:v>0.1202424</c:v>
                </c:pt>
                <c:pt idx="88">
                  <c:v>0.10574819999999999</c:v>
                </c:pt>
                <c:pt idx="89">
                  <c:v>8.9840400000000001E-2</c:v>
                </c:pt>
                <c:pt idx="90">
                  <c:v>7.7382599999999996E-2</c:v>
                </c:pt>
                <c:pt idx="91">
                  <c:v>6.2624699999999991E-2</c:v>
                </c:pt>
                <c:pt idx="92">
                  <c:v>5.4551099999999998E-2</c:v>
                </c:pt>
                <c:pt idx="93">
                  <c:v>4.4680500000000005E-2</c:v>
                </c:pt>
                <c:pt idx="94">
                  <c:v>3.6990299999999997E-2</c:v>
                </c:pt>
                <c:pt idx="95">
                  <c:v>2.9036399999999997E-2</c:v>
                </c:pt>
                <c:pt idx="96">
                  <c:v>2.3238600000000002E-2</c:v>
                </c:pt>
                <c:pt idx="97">
                  <c:v>1.8519000000000001E-2</c:v>
                </c:pt>
                <c:pt idx="98">
                  <c:v>1.4302499999999999E-2</c:v>
                </c:pt>
                <c:pt idx="99">
                  <c:v>1.07808E-2</c:v>
                </c:pt>
                <c:pt idx="100">
                  <c:v>8.1455999999999994E-3</c:v>
                </c:pt>
                <c:pt idx="101">
                  <c:v>6.4686000000000006E-3</c:v>
                </c:pt>
                <c:pt idx="102">
                  <c:v>5.3664000000000003E-3</c:v>
                </c:pt>
                <c:pt idx="103">
                  <c:v>3.9768E-3</c:v>
                </c:pt>
                <c:pt idx="104">
                  <c:v>2.4914999999999998E-3</c:v>
                </c:pt>
                <c:pt idx="105">
                  <c:v>1.7967E-3</c:v>
                </c:pt>
                <c:pt idx="106">
                  <c:v>1.629E-3</c:v>
                </c:pt>
                <c:pt idx="107">
                  <c:v>1.1259E-3</c:v>
                </c:pt>
                <c:pt idx="108">
                  <c:v>5.5110000000000001E-4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BAD-4281-9DDC-9792BD43AFFC}"/>
            </c:ext>
          </c:extLst>
        </c:ser>
        <c:ser>
          <c:idx val="3"/>
          <c:order val="3"/>
          <c:tx>
            <c:strRef>
              <c:f>'Full distributions - HH'!$U$1</c:f>
              <c:strCache>
                <c:ptCount val="1"/>
                <c:pt idx="0">
                  <c:v>CH2D3+</c:v>
                </c:pt>
              </c:strCache>
            </c:strRef>
          </c:tx>
          <c:spPr>
            <a:ln w="317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'Full distributions - HH'!$Q$2:$Q$110</c:f>
              <c:numCache>
                <c:formatCode>General</c:formatCode>
                <c:ptCount val="109"/>
                <c:pt idx="0">
                  <c:v>0.5</c:v>
                </c:pt>
                <c:pt idx="1">
                  <c:v>0.52</c:v>
                </c:pt>
                <c:pt idx="2">
                  <c:v>0.54</c:v>
                </c:pt>
                <c:pt idx="3">
                  <c:v>0.56000000000000005</c:v>
                </c:pt>
                <c:pt idx="4">
                  <c:v>0.57999999999999996</c:v>
                </c:pt>
                <c:pt idx="5">
                  <c:v>0.6</c:v>
                </c:pt>
                <c:pt idx="6">
                  <c:v>0.62</c:v>
                </c:pt>
                <c:pt idx="7">
                  <c:v>0.64</c:v>
                </c:pt>
                <c:pt idx="8">
                  <c:v>0.66</c:v>
                </c:pt>
                <c:pt idx="9">
                  <c:v>0.68</c:v>
                </c:pt>
                <c:pt idx="10">
                  <c:v>0.7</c:v>
                </c:pt>
                <c:pt idx="11">
                  <c:v>0.72</c:v>
                </c:pt>
                <c:pt idx="12">
                  <c:v>0.74</c:v>
                </c:pt>
                <c:pt idx="13">
                  <c:v>0.76</c:v>
                </c:pt>
                <c:pt idx="14">
                  <c:v>0.78</c:v>
                </c:pt>
                <c:pt idx="15">
                  <c:v>0.8</c:v>
                </c:pt>
                <c:pt idx="16">
                  <c:v>0.82</c:v>
                </c:pt>
                <c:pt idx="17">
                  <c:v>0.84</c:v>
                </c:pt>
                <c:pt idx="18">
                  <c:v>0.86</c:v>
                </c:pt>
                <c:pt idx="19">
                  <c:v>0.88</c:v>
                </c:pt>
                <c:pt idx="20">
                  <c:v>0.9</c:v>
                </c:pt>
                <c:pt idx="21">
                  <c:v>0.92</c:v>
                </c:pt>
                <c:pt idx="22">
                  <c:v>0.94</c:v>
                </c:pt>
                <c:pt idx="23">
                  <c:v>0.96</c:v>
                </c:pt>
                <c:pt idx="24">
                  <c:v>0.98</c:v>
                </c:pt>
                <c:pt idx="25">
                  <c:v>1</c:v>
                </c:pt>
                <c:pt idx="26">
                  <c:v>1.02</c:v>
                </c:pt>
                <c:pt idx="27">
                  <c:v>1.04</c:v>
                </c:pt>
                <c:pt idx="28">
                  <c:v>1.06</c:v>
                </c:pt>
                <c:pt idx="29">
                  <c:v>1.08</c:v>
                </c:pt>
                <c:pt idx="30">
                  <c:v>1.1000000000000001</c:v>
                </c:pt>
                <c:pt idx="31">
                  <c:v>1.1200000000000001</c:v>
                </c:pt>
                <c:pt idx="32">
                  <c:v>1.1399999999999999</c:v>
                </c:pt>
                <c:pt idx="33">
                  <c:v>1.1599999999999999</c:v>
                </c:pt>
                <c:pt idx="34">
                  <c:v>1.18</c:v>
                </c:pt>
                <c:pt idx="35">
                  <c:v>1.2</c:v>
                </c:pt>
                <c:pt idx="36">
                  <c:v>1.22</c:v>
                </c:pt>
                <c:pt idx="37">
                  <c:v>1.24</c:v>
                </c:pt>
                <c:pt idx="38">
                  <c:v>1.26</c:v>
                </c:pt>
                <c:pt idx="39">
                  <c:v>1.28</c:v>
                </c:pt>
                <c:pt idx="40">
                  <c:v>1.3</c:v>
                </c:pt>
                <c:pt idx="41">
                  <c:v>1.32</c:v>
                </c:pt>
                <c:pt idx="42">
                  <c:v>1.34</c:v>
                </c:pt>
                <c:pt idx="43">
                  <c:v>1.36</c:v>
                </c:pt>
                <c:pt idx="44">
                  <c:v>1.38</c:v>
                </c:pt>
                <c:pt idx="45">
                  <c:v>1.4</c:v>
                </c:pt>
                <c:pt idx="46">
                  <c:v>1.42</c:v>
                </c:pt>
                <c:pt idx="47">
                  <c:v>1.44</c:v>
                </c:pt>
                <c:pt idx="48">
                  <c:v>1.46</c:v>
                </c:pt>
                <c:pt idx="49">
                  <c:v>1.48</c:v>
                </c:pt>
                <c:pt idx="50">
                  <c:v>1.5</c:v>
                </c:pt>
                <c:pt idx="51">
                  <c:v>1.52</c:v>
                </c:pt>
                <c:pt idx="52">
                  <c:v>1.54</c:v>
                </c:pt>
                <c:pt idx="53">
                  <c:v>1.56</c:v>
                </c:pt>
                <c:pt idx="54">
                  <c:v>1.58</c:v>
                </c:pt>
                <c:pt idx="55">
                  <c:v>1.6</c:v>
                </c:pt>
                <c:pt idx="56">
                  <c:v>1.62</c:v>
                </c:pt>
                <c:pt idx="57">
                  <c:v>1.64</c:v>
                </c:pt>
                <c:pt idx="58">
                  <c:v>1.66</c:v>
                </c:pt>
                <c:pt idx="59">
                  <c:v>1.68</c:v>
                </c:pt>
                <c:pt idx="60">
                  <c:v>1.7</c:v>
                </c:pt>
                <c:pt idx="61">
                  <c:v>1.72</c:v>
                </c:pt>
                <c:pt idx="62">
                  <c:v>1.74</c:v>
                </c:pt>
                <c:pt idx="63">
                  <c:v>1.76</c:v>
                </c:pt>
                <c:pt idx="64">
                  <c:v>1.78</c:v>
                </c:pt>
                <c:pt idx="65">
                  <c:v>1.8</c:v>
                </c:pt>
                <c:pt idx="66">
                  <c:v>1.82</c:v>
                </c:pt>
                <c:pt idx="67">
                  <c:v>1.84</c:v>
                </c:pt>
                <c:pt idx="68">
                  <c:v>1.86</c:v>
                </c:pt>
                <c:pt idx="69">
                  <c:v>1.88</c:v>
                </c:pt>
                <c:pt idx="70">
                  <c:v>1.9</c:v>
                </c:pt>
                <c:pt idx="71">
                  <c:v>1.92</c:v>
                </c:pt>
                <c:pt idx="72">
                  <c:v>1.94</c:v>
                </c:pt>
                <c:pt idx="73">
                  <c:v>1.96</c:v>
                </c:pt>
                <c:pt idx="74">
                  <c:v>1.98</c:v>
                </c:pt>
                <c:pt idx="75">
                  <c:v>2</c:v>
                </c:pt>
                <c:pt idx="76">
                  <c:v>2.02</c:v>
                </c:pt>
                <c:pt idx="77">
                  <c:v>2.04</c:v>
                </c:pt>
                <c:pt idx="78">
                  <c:v>2.06</c:v>
                </c:pt>
                <c:pt idx="79">
                  <c:v>2.08</c:v>
                </c:pt>
                <c:pt idx="80">
                  <c:v>2.1</c:v>
                </c:pt>
                <c:pt idx="81">
                  <c:v>2.12</c:v>
                </c:pt>
                <c:pt idx="82">
                  <c:v>2.14</c:v>
                </c:pt>
                <c:pt idx="83">
                  <c:v>2.16</c:v>
                </c:pt>
                <c:pt idx="84">
                  <c:v>2.1800000000000002</c:v>
                </c:pt>
                <c:pt idx="85">
                  <c:v>2.2000000000000002</c:v>
                </c:pt>
                <c:pt idx="86">
                  <c:v>2.2200000000000002</c:v>
                </c:pt>
                <c:pt idx="87">
                  <c:v>2.2400000000000002</c:v>
                </c:pt>
                <c:pt idx="88">
                  <c:v>2.2599999999999998</c:v>
                </c:pt>
                <c:pt idx="89">
                  <c:v>2.2799999999999998</c:v>
                </c:pt>
                <c:pt idx="90">
                  <c:v>2.2999999999999998</c:v>
                </c:pt>
                <c:pt idx="91">
                  <c:v>2.3199999999999998</c:v>
                </c:pt>
                <c:pt idx="92">
                  <c:v>2.34</c:v>
                </c:pt>
                <c:pt idx="93">
                  <c:v>2.36</c:v>
                </c:pt>
                <c:pt idx="94">
                  <c:v>2.38</c:v>
                </c:pt>
                <c:pt idx="95">
                  <c:v>2.4</c:v>
                </c:pt>
                <c:pt idx="96">
                  <c:v>2.42</c:v>
                </c:pt>
                <c:pt idx="97">
                  <c:v>2.44</c:v>
                </c:pt>
                <c:pt idx="98">
                  <c:v>2.46</c:v>
                </c:pt>
                <c:pt idx="99">
                  <c:v>2.48</c:v>
                </c:pt>
                <c:pt idx="100">
                  <c:v>2.5</c:v>
                </c:pt>
                <c:pt idx="101">
                  <c:v>2.52</c:v>
                </c:pt>
                <c:pt idx="102">
                  <c:v>2.54</c:v>
                </c:pt>
                <c:pt idx="103">
                  <c:v>2.56</c:v>
                </c:pt>
                <c:pt idx="104">
                  <c:v>2.58</c:v>
                </c:pt>
                <c:pt idx="105">
                  <c:v>2.6</c:v>
                </c:pt>
                <c:pt idx="106">
                  <c:v>2.62</c:v>
                </c:pt>
                <c:pt idx="107">
                  <c:v>2.64</c:v>
                </c:pt>
                <c:pt idx="108">
                  <c:v>2.66</c:v>
                </c:pt>
              </c:numCache>
            </c:numRef>
          </c:xVal>
          <c:yVal>
            <c:numRef>
              <c:f>'Full distributions - HH'!$U$2:$U$110</c:f>
              <c:numCache>
                <c:formatCode>General</c:formatCode>
                <c:ptCount val="109"/>
                <c:pt idx="0">
                  <c:v>1.4440000000000001E-4</c:v>
                </c:pt>
                <c:pt idx="1">
                  <c:v>4.3330000000000002E-4</c:v>
                </c:pt>
                <c:pt idx="2">
                  <c:v>6.2580000000000003E-4</c:v>
                </c:pt>
                <c:pt idx="3">
                  <c:v>1.5405000000000002E-3</c:v>
                </c:pt>
                <c:pt idx="4">
                  <c:v>2.1663000000000003E-3</c:v>
                </c:pt>
                <c:pt idx="5">
                  <c:v>3.4179000000000002E-3</c:v>
                </c:pt>
                <c:pt idx="6">
                  <c:v>5.343500000000001E-3</c:v>
                </c:pt>
                <c:pt idx="7">
                  <c:v>7.9188999999999996E-3</c:v>
                </c:pt>
                <c:pt idx="8">
                  <c:v>1.07832E-2</c:v>
                </c:pt>
                <c:pt idx="9">
                  <c:v>1.5741600000000001E-2</c:v>
                </c:pt>
                <c:pt idx="10">
                  <c:v>2.0146300000000002E-2</c:v>
                </c:pt>
                <c:pt idx="11">
                  <c:v>2.4575200000000002E-2</c:v>
                </c:pt>
                <c:pt idx="12">
                  <c:v>3.1122100000000003E-2</c:v>
                </c:pt>
                <c:pt idx="13">
                  <c:v>3.9739099999999999E-2</c:v>
                </c:pt>
                <c:pt idx="14">
                  <c:v>4.6358300000000005E-2</c:v>
                </c:pt>
                <c:pt idx="15">
                  <c:v>5.9091100000000001E-2</c:v>
                </c:pt>
                <c:pt idx="16">
                  <c:v>6.8502400000000005E-2</c:v>
                </c:pt>
                <c:pt idx="17">
                  <c:v>7.3821800000000007E-2</c:v>
                </c:pt>
                <c:pt idx="18">
                  <c:v>8.616950000000001E-2</c:v>
                </c:pt>
                <c:pt idx="19">
                  <c:v>9.4882800000000003E-2</c:v>
                </c:pt>
                <c:pt idx="20">
                  <c:v>0.1054012</c:v>
                </c:pt>
                <c:pt idx="21">
                  <c:v>0.1076638</c:v>
                </c:pt>
                <c:pt idx="22">
                  <c:v>0.12092620000000001</c:v>
                </c:pt>
                <c:pt idx="23">
                  <c:v>0.12391080000000002</c:v>
                </c:pt>
                <c:pt idx="24">
                  <c:v>0.12930250000000001</c:v>
                </c:pt>
                <c:pt idx="25">
                  <c:v>0.129158</c:v>
                </c:pt>
                <c:pt idx="26">
                  <c:v>0.13409230000000003</c:v>
                </c:pt>
                <c:pt idx="27">
                  <c:v>0.13613830000000002</c:v>
                </c:pt>
                <c:pt idx="28">
                  <c:v>0.13734170000000001</c:v>
                </c:pt>
                <c:pt idx="29">
                  <c:v>0.13729359999999999</c:v>
                </c:pt>
                <c:pt idx="30">
                  <c:v>0.13625860000000001</c:v>
                </c:pt>
                <c:pt idx="31">
                  <c:v>0.13320180000000001</c:v>
                </c:pt>
                <c:pt idx="32">
                  <c:v>0.13240749999999998</c:v>
                </c:pt>
                <c:pt idx="33">
                  <c:v>0.12588459999999999</c:v>
                </c:pt>
                <c:pt idx="34">
                  <c:v>0.12586050000000001</c:v>
                </c:pt>
                <c:pt idx="35">
                  <c:v>0.1217686</c:v>
                </c:pt>
                <c:pt idx="36">
                  <c:v>0.11888030000000001</c:v>
                </c:pt>
                <c:pt idx="37">
                  <c:v>0.11168340000000002</c:v>
                </c:pt>
                <c:pt idx="38">
                  <c:v>0.10836180000000001</c:v>
                </c:pt>
                <c:pt idx="39">
                  <c:v>0.108073</c:v>
                </c:pt>
                <c:pt idx="40">
                  <c:v>0.10412550000000001</c:v>
                </c:pt>
                <c:pt idx="41">
                  <c:v>0.1015501</c:v>
                </c:pt>
                <c:pt idx="42">
                  <c:v>9.7747100000000003E-2</c:v>
                </c:pt>
                <c:pt idx="43">
                  <c:v>9.1224200000000005E-2</c:v>
                </c:pt>
                <c:pt idx="44">
                  <c:v>8.9539300000000002E-2</c:v>
                </c:pt>
                <c:pt idx="45">
                  <c:v>8.3979200000000004E-2</c:v>
                </c:pt>
                <c:pt idx="46">
                  <c:v>8.3112699999999998E-2</c:v>
                </c:pt>
                <c:pt idx="47">
                  <c:v>8.00318E-2</c:v>
                </c:pt>
                <c:pt idx="48">
                  <c:v>7.65898E-2</c:v>
                </c:pt>
                <c:pt idx="49">
                  <c:v>7.2907100000000002E-2</c:v>
                </c:pt>
                <c:pt idx="50">
                  <c:v>7.2088799999999995E-2</c:v>
                </c:pt>
                <c:pt idx="51">
                  <c:v>6.8646799999999994E-2</c:v>
                </c:pt>
                <c:pt idx="52">
                  <c:v>6.6263900000000001E-2</c:v>
                </c:pt>
                <c:pt idx="53">
                  <c:v>6.2773800000000005E-2</c:v>
                </c:pt>
                <c:pt idx="54">
                  <c:v>5.9548500000000004E-2</c:v>
                </c:pt>
                <c:pt idx="55">
                  <c:v>5.63472E-2</c:v>
                </c:pt>
                <c:pt idx="56">
                  <c:v>5.3795800000000005E-2</c:v>
                </c:pt>
                <c:pt idx="57">
                  <c:v>5.1653600000000001E-2</c:v>
                </c:pt>
                <c:pt idx="58">
                  <c:v>4.9511400000000004E-2</c:v>
                </c:pt>
                <c:pt idx="59">
                  <c:v>4.35421E-2</c:v>
                </c:pt>
                <c:pt idx="60">
                  <c:v>4.2531200000000005E-2</c:v>
                </c:pt>
                <c:pt idx="61">
                  <c:v>4.0148299999999998E-2</c:v>
                </c:pt>
                <c:pt idx="62">
                  <c:v>3.5839799999999998E-2</c:v>
                </c:pt>
                <c:pt idx="63">
                  <c:v>3.5310300000000003E-2</c:v>
                </c:pt>
                <c:pt idx="64">
                  <c:v>3.1411000000000001E-2</c:v>
                </c:pt>
                <c:pt idx="65">
                  <c:v>2.8715200000000003E-2</c:v>
                </c:pt>
                <c:pt idx="66">
                  <c:v>2.6813700000000003E-2</c:v>
                </c:pt>
                <c:pt idx="67">
                  <c:v>2.5995299999999999E-2</c:v>
                </c:pt>
                <c:pt idx="68">
                  <c:v>2.2312600000000002E-2</c:v>
                </c:pt>
                <c:pt idx="69">
                  <c:v>2.0026000000000002E-2</c:v>
                </c:pt>
                <c:pt idx="70">
                  <c:v>1.87744E-2</c:v>
                </c:pt>
                <c:pt idx="71">
                  <c:v>1.62711E-2</c:v>
                </c:pt>
                <c:pt idx="72">
                  <c:v>1.3816000000000002E-2</c:v>
                </c:pt>
                <c:pt idx="73">
                  <c:v>1.39364E-2</c:v>
                </c:pt>
                <c:pt idx="74">
                  <c:v>1.2492200000000002E-2</c:v>
                </c:pt>
                <c:pt idx="75">
                  <c:v>1.01574E-2</c:v>
                </c:pt>
                <c:pt idx="76">
                  <c:v>8.7854000000000005E-3</c:v>
                </c:pt>
                <c:pt idx="77">
                  <c:v>7.2931000000000003E-3</c:v>
                </c:pt>
                <c:pt idx="78">
                  <c:v>7.0042999999999998E-3</c:v>
                </c:pt>
                <c:pt idx="79">
                  <c:v>6.6192000000000004E-3</c:v>
                </c:pt>
                <c:pt idx="80">
                  <c:v>5.5120000000000004E-3</c:v>
                </c:pt>
                <c:pt idx="81">
                  <c:v>4.5491999999999998E-3</c:v>
                </c:pt>
                <c:pt idx="82">
                  <c:v>4.4047999999999995E-3</c:v>
                </c:pt>
                <c:pt idx="83">
                  <c:v>3.8752000000000005E-3</c:v>
                </c:pt>
                <c:pt idx="84">
                  <c:v>2.8884000000000002E-3</c:v>
                </c:pt>
                <c:pt idx="85">
                  <c:v>2.3588000000000003E-3</c:v>
                </c:pt>
                <c:pt idx="86">
                  <c:v>1.8293000000000001E-3</c:v>
                </c:pt>
                <c:pt idx="87">
                  <c:v>1.8051999999999999E-3</c:v>
                </c:pt>
                <c:pt idx="88">
                  <c:v>1.1072E-3</c:v>
                </c:pt>
                <c:pt idx="89">
                  <c:v>1.2035000000000001E-3</c:v>
                </c:pt>
                <c:pt idx="90">
                  <c:v>9.6279999999999998E-4</c:v>
                </c:pt>
                <c:pt idx="91">
                  <c:v>8.9060000000000007E-4</c:v>
                </c:pt>
                <c:pt idx="92">
                  <c:v>6.2580000000000003E-4</c:v>
                </c:pt>
                <c:pt idx="93">
                  <c:v>4.8139999999999999E-4</c:v>
                </c:pt>
                <c:pt idx="94">
                  <c:v>5.0549999999999998E-4</c:v>
                </c:pt>
                <c:pt idx="95">
                  <c:v>4.3330000000000002E-4</c:v>
                </c:pt>
                <c:pt idx="96">
                  <c:v>1.9260000000000002E-4</c:v>
                </c:pt>
                <c:pt idx="97">
                  <c:v>2.407E-4</c:v>
                </c:pt>
                <c:pt idx="98">
                  <c:v>2.1660000000000001E-4</c:v>
                </c:pt>
                <c:pt idx="99">
                  <c:v>1.6850000000000003E-4</c:v>
                </c:pt>
                <c:pt idx="100">
                  <c:v>7.2200000000000007E-5</c:v>
                </c:pt>
                <c:pt idx="101">
                  <c:v>7.2200000000000007E-5</c:v>
                </c:pt>
                <c:pt idx="102">
                  <c:v>4.8100000000000004E-5</c:v>
                </c:pt>
                <c:pt idx="103">
                  <c:v>4.8100000000000004E-5</c:v>
                </c:pt>
                <c:pt idx="104">
                  <c:v>0</c:v>
                </c:pt>
                <c:pt idx="105">
                  <c:v>9.630000000000001E-5</c:v>
                </c:pt>
                <c:pt idx="106">
                  <c:v>2.4100000000000003E-5</c:v>
                </c:pt>
                <c:pt idx="107">
                  <c:v>2.4100000000000003E-5</c:v>
                </c:pt>
                <c:pt idx="108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BAD-4281-9DDC-9792BD43A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99150720"/>
        <c:axId val="-799815216"/>
      </c:scatterChart>
      <c:valAx>
        <c:axId val="-799150720"/>
        <c:scaling>
          <c:orientation val="minMax"/>
          <c:max val="2.75"/>
          <c:min val="0.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0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99815216"/>
        <c:crosses val="autoZero"/>
        <c:crossBetween val="midCat"/>
      </c:valAx>
      <c:valAx>
        <c:axId val="-79981521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0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99150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3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3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3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3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5286783054966843"/>
          <c:y val="2.8931589468361523E-3"/>
          <c:w val="0.31577974407973686"/>
          <c:h val="0.500448531222930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28629885147808"/>
          <c:y val="4.5017292683462197E-2"/>
          <c:w val="0.81856263151858755"/>
          <c:h val="0.74766822756855289"/>
        </c:manualLayout>
      </c:layout>
      <c:scatterChart>
        <c:scatterStyle val="lineMarker"/>
        <c:varyColors val="0"/>
        <c:ser>
          <c:idx val="0"/>
          <c:order val="0"/>
          <c:tx>
            <c:strRef>
              <c:f>'Full distribution DD'!$T$1</c:f>
              <c:strCache>
                <c:ptCount val="1"/>
              </c:strCache>
            </c:strRef>
          </c:tx>
          <c:spPr>
            <a:ln w="317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'Full distribution DD'!$S$2:$S$110</c:f>
              <c:numCache>
                <c:formatCode>General</c:formatCode>
                <c:ptCount val="109"/>
                <c:pt idx="0">
                  <c:v>0.5</c:v>
                </c:pt>
                <c:pt idx="1">
                  <c:v>0.52</c:v>
                </c:pt>
                <c:pt idx="2">
                  <c:v>0.54</c:v>
                </c:pt>
                <c:pt idx="3">
                  <c:v>0.56000000000000005</c:v>
                </c:pt>
                <c:pt idx="4">
                  <c:v>0.57999999999999996</c:v>
                </c:pt>
                <c:pt idx="5">
                  <c:v>0.6</c:v>
                </c:pt>
                <c:pt idx="6">
                  <c:v>0.62</c:v>
                </c:pt>
                <c:pt idx="7">
                  <c:v>0.64</c:v>
                </c:pt>
                <c:pt idx="8">
                  <c:v>0.66</c:v>
                </c:pt>
                <c:pt idx="9">
                  <c:v>0.68</c:v>
                </c:pt>
                <c:pt idx="10">
                  <c:v>0.7</c:v>
                </c:pt>
                <c:pt idx="11">
                  <c:v>0.72</c:v>
                </c:pt>
                <c:pt idx="12">
                  <c:v>0.74</c:v>
                </c:pt>
                <c:pt idx="13">
                  <c:v>0.76</c:v>
                </c:pt>
                <c:pt idx="14">
                  <c:v>0.78</c:v>
                </c:pt>
                <c:pt idx="15">
                  <c:v>0.8</c:v>
                </c:pt>
                <c:pt idx="16">
                  <c:v>0.82</c:v>
                </c:pt>
                <c:pt idx="17">
                  <c:v>0.84</c:v>
                </c:pt>
                <c:pt idx="18">
                  <c:v>0.86</c:v>
                </c:pt>
                <c:pt idx="19">
                  <c:v>0.88</c:v>
                </c:pt>
                <c:pt idx="20">
                  <c:v>0.9</c:v>
                </c:pt>
                <c:pt idx="21">
                  <c:v>0.92</c:v>
                </c:pt>
                <c:pt idx="22">
                  <c:v>0.94</c:v>
                </c:pt>
                <c:pt idx="23">
                  <c:v>0.96</c:v>
                </c:pt>
                <c:pt idx="24">
                  <c:v>0.98</c:v>
                </c:pt>
                <c:pt idx="25">
                  <c:v>1</c:v>
                </c:pt>
                <c:pt idx="26">
                  <c:v>1.02</c:v>
                </c:pt>
                <c:pt idx="27">
                  <c:v>1.04</c:v>
                </c:pt>
                <c:pt idx="28">
                  <c:v>1.06</c:v>
                </c:pt>
                <c:pt idx="29">
                  <c:v>1.08</c:v>
                </c:pt>
                <c:pt idx="30">
                  <c:v>1.1000000000000001</c:v>
                </c:pt>
                <c:pt idx="31">
                  <c:v>1.1200000000000001</c:v>
                </c:pt>
                <c:pt idx="32">
                  <c:v>1.1399999999999999</c:v>
                </c:pt>
                <c:pt idx="33">
                  <c:v>1.1599999999999999</c:v>
                </c:pt>
                <c:pt idx="34">
                  <c:v>1.18</c:v>
                </c:pt>
                <c:pt idx="35">
                  <c:v>1.2</c:v>
                </c:pt>
                <c:pt idx="36">
                  <c:v>1.22</c:v>
                </c:pt>
                <c:pt idx="37">
                  <c:v>1.24</c:v>
                </c:pt>
                <c:pt idx="38">
                  <c:v>1.26</c:v>
                </c:pt>
                <c:pt idx="39">
                  <c:v>1.28</c:v>
                </c:pt>
                <c:pt idx="40">
                  <c:v>1.3</c:v>
                </c:pt>
                <c:pt idx="41">
                  <c:v>1.32</c:v>
                </c:pt>
                <c:pt idx="42">
                  <c:v>1.34</c:v>
                </c:pt>
                <c:pt idx="43">
                  <c:v>1.36</c:v>
                </c:pt>
                <c:pt idx="44">
                  <c:v>1.38</c:v>
                </c:pt>
                <c:pt idx="45">
                  <c:v>1.4</c:v>
                </c:pt>
                <c:pt idx="46">
                  <c:v>1.42</c:v>
                </c:pt>
                <c:pt idx="47">
                  <c:v>1.44</c:v>
                </c:pt>
                <c:pt idx="48">
                  <c:v>1.46</c:v>
                </c:pt>
                <c:pt idx="49">
                  <c:v>1.48</c:v>
                </c:pt>
                <c:pt idx="50">
                  <c:v>1.5</c:v>
                </c:pt>
                <c:pt idx="51">
                  <c:v>1.52</c:v>
                </c:pt>
                <c:pt idx="52">
                  <c:v>1.54</c:v>
                </c:pt>
                <c:pt idx="53">
                  <c:v>1.56</c:v>
                </c:pt>
                <c:pt idx="54">
                  <c:v>1.58</c:v>
                </c:pt>
                <c:pt idx="55">
                  <c:v>1.6</c:v>
                </c:pt>
                <c:pt idx="56">
                  <c:v>1.62</c:v>
                </c:pt>
                <c:pt idx="57">
                  <c:v>1.64</c:v>
                </c:pt>
                <c:pt idx="58">
                  <c:v>1.66</c:v>
                </c:pt>
                <c:pt idx="59">
                  <c:v>1.68</c:v>
                </c:pt>
                <c:pt idx="60">
                  <c:v>1.7</c:v>
                </c:pt>
                <c:pt idx="61">
                  <c:v>1.72</c:v>
                </c:pt>
                <c:pt idx="62">
                  <c:v>1.74</c:v>
                </c:pt>
                <c:pt idx="63">
                  <c:v>1.76</c:v>
                </c:pt>
                <c:pt idx="64">
                  <c:v>1.78</c:v>
                </c:pt>
                <c:pt idx="65">
                  <c:v>1.8</c:v>
                </c:pt>
                <c:pt idx="66">
                  <c:v>1.82</c:v>
                </c:pt>
                <c:pt idx="67">
                  <c:v>1.84</c:v>
                </c:pt>
                <c:pt idx="68">
                  <c:v>1.86</c:v>
                </c:pt>
                <c:pt idx="69">
                  <c:v>1.88</c:v>
                </c:pt>
                <c:pt idx="70">
                  <c:v>1.9</c:v>
                </c:pt>
                <c:pt idx="71">
                  <c:v>1.92</c:v>
                </c:pt>
                <c:pt idx="72">
                  <c:v>1.94</c:v>
                </c:pt>
                <c:pt idx="73">
                  <c:v>1.96</c:v>
                </c:pt>
                <c:pt idx="74">
                  <c:v>1.98</c:v>
                </c:pt>
                <c:pt idx="75">
                  <c:v>2</c:v>
                </c:pt>
                <c:pt idx="76">
                  <c:v>2.02</c:v>
                </c:pt>
                <c:pt idx="77">
                  <c:v>2.04</c:v>
                </c:pt>
                <c:pt idx="78">
                  <c:v>2.06</c:v>
                </c:pt>
                <c:pt idx="79">
                  <c:v>2.08</c:v>
                </c:pt>
                <c:pt idx="80">
                  <c:v>2.1</c:v>
                </c:pt>
                <c:pt idx="81">
                  <c:v>2.12</c:v>
                </c:pt>
                <c:pt idx="82">
                  <c:v>2.14</c:v>
                </c:pt>
                <c:pt idx="83">
                  <c:v>2.16</c:v>
                </c:pt>
                <c:pt idx="84">
                  <c:v>2.1800000000000002</c:v>
                </c:pt>
                <c:pt idx="85">
                  <c:v>2.2000000000000002</c:v>
                </c:pt>
                <c:pt idx="86">
                  <c:v>2.2200000000000002</c:v>
                </c:pt>
                <c:pt idx="87">
                  <c:v>2.2400000000000002</c:v>
                </c:pt>
                <c:pt idx="88">
                  <c:v>2.2599999999999998</c:v>
                </c:pt>
                <c:pt idx="89">
                  <c:v>2.2799999999999998</c:v>
                </c:pt>
                <c:pt idx="90">
                  <c:v>2.2999999999999998</c:v>
                </c:pt>
                <c:pt idx="91">
                  <c:v>2.3199999999999998</c:v>
                </c:pt>
                <c:pt idx="92">
                  <c:v>2.34</c:v>
                </c:pt>
                <c:pt idx="93">
                  <c:v>2.36</c:v>
                </c:pt>
                <c:pt idx="94">
                  <c:v>2.38</c:v>
                </c:pt>
                <c:pt idx="95">
                  <c:v>2.4</c:v>
                </c:pt>
                <c:pt idx="96">
                  <c:v>2.42</c:v>
                </c:pt>
                <c:pt idx="97">
                  <c:v>2.44</c:v>
                </c:pt>
                <c:pt idx="98">
                  <c:v>2.46</c:v>
                </c:pt>
                <c:pt idx="99">
                  <c:v>2.48</c:v>
                </c:pt>
                <c:pt idx="100">
                  <c:v>2.5</c:v>
                </c:pt>
                <c:pt idx="101">
                  <c:v>2.52</c:v>
                </c:pt>
                <c:pt idx="102">
                  <c:v>2.54</c:v>
                </c:pt>
                <c:pt idx="103">
                  <c:v>2.56</c:v>
                </c:pt>
                <c:pt idx="104">
                  <c:v>2.58</c:v>
                </c:pt>
                <c:pt idx="105">
                  <c:v>2.6</c:v>
                </c:pt>
                <c:pt idx="106">
                  <c:v>2.62</c:v>
                </c:pt>
                <c:pt idx="107">
                  <c:v>2.64</c:v>
                </c:pt>
                <c:pt idx="108">
                  <c:v>2.66</c:v>
                </c:pt>
              </c:numCache>
            </c:numRef>
          </c:xVal>
          <c:yVal>
            <c:numRef>
              <c:f>'Full distribution DD'!$T$2:$T$110</c:f>
              <c:numCache>
                <c:formatCode>General</c:formatCode>
                <c:ptCount val="109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AA3-4589-9852-B2BD7E551399}"/>
            </c:ext>
          </c:extLst>
        </c:ser>
        <c:ser>
          <c:idx val="1"/>
          <c:order val="1"/>
          <c:tx>
            <c:strRef>
              <c:f>'Full distribution DD'!$U$1</c:f>
              <c:strCache>
                <c:ptCount val="1"/>
              </c:strCache>
            </c:strRef>
          </c:tx>
          <c:spPr>
            <a:ln w="317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'Full distribution DD'!$S$2:$S$110</c:f>
              <c:numCache>
                <c:formatCode>General</c:formatCode>
                <c:ptCount val="109"/>
                <c:pt idx="0">
                  <c:v>0.5</c:v>
                </c:pt>
                <c:pt idx="1">
                  <c:v>0.52</c:v>
                </c:pt>
                <c:pt idx="2">
                  <c:v>0.54</c:v>
                </c:pt>
                <c:pt idx="3">
                  <c:v>0.56000000000000005</c:v>
                </c:pt>
                <c:pt idx="4">
                  <c:v>0.57999999999999996</c:v>
                </c:pt>
                <c:pt idx="5">
                  <c:v>0.6</c:v>
                </c:pt>
                <c:pt idx="6">
                  <c:v>0.62</c:v>
                </c:pt>
                <c:pt idx="7">
                  <c:v>0.64</c:v>
                </c:pt>
                <c:pt idx="8">
                  <c:v>0.66</c:v>
                </c:pt>
                <c:pt idx="9">
                  <c:v>0.68</c:v>
                </c:pt>
                <c:pt idx="10">
                  <c:v>0.7</c:v>
                </c:pt>
                <c:pt idx="11">
                  <c:v>0.72</c:v>
                </c:pt>
                <c:pt idx="12">
                  <c:v>0.74</c:v>
                </c:pt>
                <c:pt idx="13">
                  <c:v>0.76</c:v>
                </c:pt>
                <c:pt idx="14">
                  <c:v>0.78</c:v>
                </c:pt>
                <c:pt idx="15">
                  <c:v>0.8</c:v>
                </c:pt>
                <c:pt idx="16">
                  <c:v>0.82</c:v>
                </c:pt>
                <c:pt idx="17">
                  <c:v>0.84</c:v>
                </c:pt>
                <c:pt idx="18">
                  <c:v>0.86</c:v>
                </c:pt>
                <c:pt idx="19">
                  <c:v>0.88</c:v>
                </c:pt>
                <c:pt idx="20">
                  <c:v>0.9</c:v>
                </c:pt>
                <c:pt idx="21">
                  <c:v>0.92</c:v>
                </c:pt>
                <c:pt idx="22">
                  <c:v>0.94</c:v>
                </c:pt>
                <c:pt idx="23">
                  <c:v>0.96</c:v>
                </c:pt>
                <c:pt idx="24">
                  <c:v>0.98</c:v>
                </c:pt>
                <c:pt idx="25">
                  <c:v>1</c:v>
                </c:pt>
                <c:pt idx="26">
                  <c:v>1.02</c:v>
                </c:pt>
                <c:pt idx="27">
                  <c:v>1.04</c:v>
                </c:pt>
                <c:pt idx="28">
                  <c:v>1.06</c:v>
                </c:pt>
                <c:pt idx="29">
                  <c:v>1.08</c:v>
                </c:pt>
                <c:pt idx="30">
                  <c:v>1.1000000000000001</c:v>
                </c:pt>
                <c:pt idx="31">
                  <c:v>1.1200000000000001</c:v>
                </c:pt>
                <c:pt idx="32">
                  <c:v>1.1399999999999999</c:v>
                </c:pt>
                <c:pt idx="33">
                  <c:v>1.1599999999999999</c:v>
                </c:pt>
                <c:pt idx="34">
                  <c:v>1.18</c:v>
                </c:pt>
                <c:pt idx="35">
                  <c:v>1.2</c:v>
                </c:pt>
                <c:pt idx="36">
                  <c:v>1.22</c:v>
                </c:pt>
                <c:pt idx="37">
                  <c:v>1.24</c:v>
                </c:pt>
                <c:pt idx="38">
                  <c:v>1.26</c:v>
                </c:pt>
                <c:pt idx="39">
                  <c:v>1.28</c:v>
                </c:pt>
                <c:pt idx="40">
                  <c:v>1.3</c:v>
                </c:pt>
                <c:pt idx="41">
                  <c:v>1.32</c:v>
                </c:pt>
                <c:pt idx="42">
                  <c:v>1.34</c:v>
                </c:pt>
                <c:pt idx="43">
                  <c:v>1.36</c:v>
                </c:pt>
                <c:pt idx="44">
                  <c:v>1.38</c:v>
                </c:pt>
                <c:pt idx="45">
                  <c:v>1.4</c:v>
                </c:pt>
                <c:pt idx="46">
                  <c:v>1.42</c:v>
                </c:pt>
                <c:pt idx="47">
                  <c:v>1.44</c:v>
                </c:pt>
                <c:pt idx="48">
                  <c:v>1.46</c:v>
                </c:pt>
                <c:pt idx="49">
                  <c:v>1.48</c:v>
                </c:pt>
                <c:pt idx="50">
                  <c:v>1.5</c:v>
                </c:pt>
                <c:pt idx="51">
                  <c:v>1.52</c:v>
                </c:pt>
                <c:pt idx="52">
                  <c:v>1.54</c:v>
                </c:pt>
                <c:pt idx="53">
                  <c:v>1.56</c:v>
                </c:pt>
                <c:pt idx="54">
                  <c:v>1.58</c:v>
                </c:pt>
                <c:pt idx="55">
                  <c:v>1.6</c:v>
                </c:pt>
                <c:pt idx="56">
                  <c:v>1.62</c:v>
                </c:pt>
                <c:pt idx="57">
                  <c:v>1.64</c:v>
                </c:pt>
                <c:pt idx="58">
                  <c:v>1.66</c:v>
                </c:pt>
                <c:pt idx="59">
                  <c:v>1.68</c:v>
                </c:pt>
                <c:pt idx="60">
                  <c:v>1.7</c:v>
                </c:pt>
                <c:pt idx="61">
                  <c:v>1.72</c:v>
                </c:pt>
                <c:pt idx="62">
                  <c:v>1.74</c:v>
                </c:pt>
                <c:pt idx="63">
                  <c:v>1.76</c:v>
                </c:pt>
                <c:pt idx="64">
                  <c:v>1.78</c:v>
                </c:pt>
                <c:pt idx="65">
                  <c:v>1.8</c:v>
                </c:pt>
                <c:pt idx="66">
                  <c:v>1.82</c:v>
                </c:pt>
                <c:pt idx="67">
                  <c:v>1.84</c:v>
                </c:pt>
                <c:pt idx="68">
                  <c:v>1.86</c:v>
                </c:pt>
                <c:pt idx="69">
                  <c:v>1.88</c:v>
                </c:pt>
                <c:pt idx="70">
                  <c:v>1.9</c:v>
                </c:pt>
                <c:pt idx="71">
                  <c:v>1.92</c:v>
                </c:pt>
                <c:pt idx="72">
                  <c:v>1.94</c:v>
                </c:pt>
                <c:pt idx="73">
                  <c:v>1.96</c:v>
                </c:pt>
                <c:pt idx="74">
                  <c:v>1.98</c:v>
                </c:pt>
                <c:pt idx="75">
                  <c:v>2</c:v>
                </c:pt>
                <c:pt idx="76">
                  <c:v>2.02</c:v>
                </c:pt>
                <c:pt idx="77">
                  <c:v>2.04</c:v>
                </c:pt>
                <c:pt idx="78">
                  <c:v>2.06</c:v>
                </c:pt>
                <c:pt idx="79">
                  <c:v>2.08</c:v>
                </c:pt>
                <c:pt idx="80">
                  <c:v>2.1</c:v>
                </c:pt>
                <c:pt idx="81">
                  <c:v>2.12</c:v>
                </c:pt>
                <c:pt idx="82">
                  <c:v>2.14</c:v>
                </c:pt>
                <c:pt idx="83">
                  <c:v>2.16</c:v>
                </c:pt>
                <c:pt idx="84">
                  <c:v>2.1800000000000002</c:v>
                </c:pt>
                <c:pt idx="85">
                  <c:v>2.2000000000000002</c:v>
                </c:pt>
                <c:pt idx="86">
                  <c:v>2.2200000000000002</c:v>
                </c:pt>
                <c:pt idx="87">
                  <c:v>2.2400000000000002</c:v>
                </c:pt>
                <c:pt idx="88">
                  <c:v>2.2599999999999998</c:v>
                </c:pt>
                <c:pt idx="89">
                  <c:v>2.2799999999999998</c:v>
                </c:pt>
                <c:pt idx="90">
                  <c:v>2.2999999999999998</c:v>
                </c:pt>
                <c:pt idx="91">
                  <c:v>2.3199999999999998</c:v>
                </c:pt>
                <c:pt idx="92">
                  <c:v>2.34</c:v>
                </c:pt>
                <c:pt idx="93">
                  <c:v>2.36</c:v>
                </c:pt>
                <c:pt idx="94">
                  <c:v>2.38</c:v>
                </c:pt>
                <c:pt idx="95">
                  <c:v>2.4</c:v>
                </c:pt>
                <c:pt idx="96">
                  <c:v>2.42</c:v>
                </c:pt>
                <c:pt idx="97">
                  <c:v>2.44</c:v>
                </c:pt>
                <c:pt idx="98">
                  <c:v>2.46</c:v>
                </c:pt>
                <c:pt idx="99">
                  <c:v>2.48</c:v>
                </c:pt>
                <c:pt idx="100">
                  <c:v>2.5</c:v>
                </c:pt>
                <c:pt idx="101">
                  <c:v>2.52</c:v>
                </c:pt>
                <c:pt idx="102">
                  <c:v>2.54</c:v>
                </c:pt>
                <c:pt idx="103">
                  <c:v>2.56</c:v>
                </c:pt>
                <c:pt idx="104">
                  <c:v>2.58</c:v>
                </c:pt>
                <c:pt idx="105">
                  <c:v>2.6</c:v>
                </c:pt>
                <c:pt idx="106">
                  <c:v>2.62</c:v>
                </c:pt>
                <c:pt idx="107">
                  <c:v>2.64</c:v>
                </c:pt>
                <c:pt idx="108">
                  <c:v>2.66</c:v>
                </c:pt>
              </c:numCache>
            </c:numRef>
          </c:xVal>
          <c:yVal>
            <c:numRef>
              <c:f>'Full distribution DD'!$U$2:$U$110</c:f>
              <c:numCache>
                <c:formatCode>General</c:formatCode>
                <c:ptCount val="109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AA3-4589-9852-B2BD7E551399}"/>
            </c:ext>
          </c:extLst>
        </c:ser>
        <c:ser>
          <c:idx val="2"/>
          <c:order val="2"/>
          <c:tx>
            <c:strRef>
              <c:f>'Full distribution DD'!$V$1</c:f>
              <c:strCache>
                <c:ptCount val="1"/>
                <c:pt idx="0">
                  <c:v>CD2H3+</c:v>
                </c:pt>
              </c:strCache>
            </c:strRef>
          </c:tx>
          <c:spPr>
            <a:ln w="317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'Full distribution DD'!$S$2:$S$110</c:f>
              <c:numCache>
                <c:formatCode>General</c:formatCode>
                <c:ptCount val="109"/>
                <c:pt idx="0">
                  <c:v>0.5</c:v>
                </c:pt>
                <c:pt idx="1">
                  <c:v>0.52</c:v>
                </c:pt>
                <c:pt idx="2">
                  <c:v>0.54</c:v>
                </c:pt>
                <c:pt idx="3">
                  <c:v>0.56000000000000005</c:v>
                </c:pt>
                <c:pt idx="4">
                  <c:v>0.57999999999999996</c:v>
                </c:pt>
                <c:pt idx="5">
                  <c:v>0.6</c:v>
                </c:pt>
                <c:pt idx="6">
                  <c:v>0.62</c:v>
                </c:pt>
                <c:pt idx="7">
                  <c:v>0.64</c:v>
                </c:pt>
                <c:pt idx="8">
                  <c:v>0.66</c:v>
                </c:pt>
                <c:pt idx="9">
                  <c:v>0.68</c:v>
                </c:pt>
                <c:pt idx="10">
                  <c:v>0.7</c:v>
                </c:pt>
                <c:pt idx="11">
                  <c:v>0.72</c:v>
                </c:pt>
                <c:pt idx="12">
                  <c:v>0.74</c:v>
                </c:pt>
                <c:pt idx="13">
                  <c:v>0.76</c:v>
                </c:pt>
                <c:pt idx="14">
                  <c:v>0.78</c:v>
                </c:pt>
                <c:pt idx="15">
                  <c:v>0.8</c:v>
                </c:pt>
                <c:pt idx="16">
                  <c:v>0.82</c:v>
                </c:pt>
                <c:pt idx="17">
                  <c:v>0.84</c:v>
                </c:pt>
                <c:pt idx="18">
                  <c:v>0.86</c:v>
                </c:pt>
                <c:pt idx="19">
                  <c:v>0.88</c:v>
                </c:pt>
                <c:pt idx="20">
                  <c:v>0.9</c:v>
                </c:pt>
                <c:pt idx="21">
                  <c:v>0.92</c:v>
                </c:pt>
                <c:pt idx="22">
                  <c:v>0.94</c:v>
                </c:pt>
                <c:pt idx="23">
                  <c:v>0.96</c:v>
                </c:pt>
                <c:pt idx="24">
                  <c:v>0.98</c:v>
                </c:pt>
                <c:pt idx="25">
                  <c:v>1</c:v>
                </c:pt>
                <c:pt idx="26">
                  <c:v>1.02</c:v>
                </c:pt>
                <c:pt idx="27">
                  <c:v>1.04</c:v>
                </c:pt>
                <c:pt idx="28">
                  <c:v>1.06</c:v>
                </c:pt>
                <c:pt idx="29">
                  <c:v>1.08</c:v>
                </c:pt>
                <c:pt idx="30">
                  <c:v>1.1000000000000001</c:v>
                </c:pt>
                <c:pt idx="31">
                  <c:v>1.1200000000000001</c:v>
                </c:pt>
                <c:pt idx="32">
                  <c:v>1.1399999999999999</c:v>
                </c:pt>
                <c:pt idx="33">
                  <c:v>1.1599999999999999</c:v>
                </c:pt>
                <c:pt idx="34">
                  <c:v>1.18</c:v>
                </c:pt>
                <c:pt idx="35">
                  <c:v>1.2</c:v>
                </c:pt>
                <c:pt idx="36">
                  <c:v>1.22</c:v>
                </c:pt>
                <c:pt idx="37">
                  <c:v>1.24</c:v>
                </c:pt>
                <c:pt idx="38">
                  <c:v>1.26</c:v>
                </c:pt>
                <c:pt idx="39">
                  <c:v>1.28</c:v>
                </c:pt>
                <c:pt idx="40">
                  <c:v>1.3</c:v>
                </c:pt>
                <c:pt idx="41">
                  <c:v>1.32</c:v>
                </c:pt>
                <c:pt idx="42">
                  <c:v>1.34</c:v>
                </c:pt>
                <c:pt idx="43">
                  <c:v>1.36</c:v>
                </c:pt>
                <c:pt idx="44">
                  <c:v>1.38</c:v>
                </c:pt>
                <c:pt idx="45">
                  <c:v>1.4</c:v>
                </c:pt>
                <c:pt idx="46">
                  <c:v>1.42</c:v>
                </c:pt>
                <c:pt idx="47">
                  <c:v>1.44</c:v>
                </c:pt>
                <c:pt idx="48">
                  <c:v>1.46</c:v>
                </c:pt>
                <c:pt idx="49">
                  <c:v>1.48</c:v>
                </c:pt>
                <c:pt idx="50">
                  <c:v>1.5</c:v>
                </c:pt>
                <c:pt idx="51">
                  <c:v>1.52</c:v>
                </c:pt>
                <c:pt idx="52">
                  <c:v>1.54</c:v>
                </c:pt>
                <c:pt idx="53">
                  <c:v>1.56</c:v>
                </c:pt>
                <c:pt idx="54">
                  <c:v>1.58</c:v>
                </c:pt>
                <c:pt idx="55">
                  <c:v>1.6</c:v>
                </c:pt>
                <c:pt idx="56">
                  <c:v>1.62</c:v>
                </c:pt>
                <c:pt idx="57">
                  <c:v>1.64</c:v>
                </c:pt>
                <c:pt idx="58">
                  <c:v>1.66</c:v>
                </c:pt>
                <c:pt idx="59">
                  <c:v>1.68</c:v>
                </c:pt>
                <c:pt idx="60">
                  <c:v>1.7</c:v>
                </c:pt>
                <c:pt idx="61">
                  <c:v>1.72</c:v>
                </c:pt>
                <c:pt idx="62">
                  <c:v>1.74</c:v>
                </c:pt>
                <c:pt idx="63">
                  <c:v>1.76</c:v>
                </c:pt>
                <c:pt idx="64">
                  <c:v>1.78</c:v>
                </c:pt>
                <c:pt idx="65">
                  <c:v>1.8</c:v>
                </c:pt>
                <c:pt idx="66">
                  <c:v>1.82</c:v>
                </c:pt>
                <c:pt idx="67">
                  <c:v>1.84</c:v>
                </c:pt>
                <c:pt idx="68">
                  <c:v>1.86</c:v>
                </c:pt>
                <c:pt idx="69">
                  <c:v>1.88</c:v>
                </c:pt>
                <c:pt idx="70">
                  <c:v>1.9</c:v>
                </c:pt>
                <c:pt idx="71">
                  <c:v>1.92</c:v>
                </c:pt>
                <c:pt idx="72">
                  <c:v>1.94</c:v>
                </c:pt>
                <c:pt idx="73">
                  <c:v>1.96</c:v>
                </c:pt>
                <c:pt idx="74">
                  <c:v>1.98</c:v>
                </c:pt>
                <c:pt idx="75">
                  <c:v>2</c:v>
                </c:pt>
                <c:pt idx="76">
                  <c:v>2.02</c:v>
                </c:pt>
                <c:pt idx="77">
                  <c:v>2.04</c:v>
                </c:pt>
                <c:pt idx="78">
                  <c:v>2.06</c:v>
                </c:pt>
                <c:pt idx="79">
                  <c:v>2.08</c:v>
                </c:pt>
                <c:pt idx="80">
                  <c:v>2.1</c:v>
                </c:pt>
                <c:pt idx="81">
                  <c:v>2.12</c:v>
                </c:pt>
                <c:pt idx="82">
                  <c:v>2.14</c:v>
                </c:pt>
                <c:pt idx="83">
                  <c:v>2.16</c:v>
                </c:pt>
                <c:pt idx="84">
                  <c:v>2.1800000000000002</c:v>
                </c:pt>
                <c:pt idx="85">
                  <c:v>2.2000000000000002</c:v>
                </c:pt>
                <c:pt idx="86">
                  <c:v>2.2200000000000002</c:v>
                </c:pt>
                <c:pt idx="87">
                  <c:v>2.2400000000000002</c:v>
                </c:pt>
                <c:pt idx="88">
                  <c:v>2.2599999999999998</c:v>
                </c:pt>
                <c:pt idx="89">
                  <c:v>2.2799999999999998</c:v>
                </c:pt>
                <c:pt idx="90">
                  <c:v>2.2999999999999998</c:v>
                </c:pt>
                <c:pt idx="91">
                  <c:v>2.3199999999999998</c:v>
                </c:pt>
                <c:pt idx="92">
                  <c:v>2.34</c:v>
                </c:pt>
                <c:pt idx="93">
                  <c:v>2.36</c:v>
                </c:pt>
                <c:pt idx="94">
                  <c:v>2.38</c:v>
                </c:pt>
                <c:pt idx="95">
                  <c:v>2.4</c:v>
                </c:pt>
                <c:pt idx="96">
                  <c:v>2.42</c:v>
                </c:pt>
                <c:pt idx="97">
                  <c:v>2.44</c:v>
                </c:pt>
                <c:pt idx="98">
                  <c:v>2.46</c:v>
                </c:pt>
                <c:pt idx="99">
                  <c:v>2.48</c:v>
                </c:pt>
                <c:pt idx="100">
                  <c:v>2.5</c:v>
                </c:pt>
                <c:pt idx="101">
                  <c:v>2.52</c:v>
                </c:pt>
                <c:pt idx="102">
                  <c:v>2.54</c:v>
                </c:pt>
                <c:pt idx="103">
                  <c:v>2.56</c:v>
                </c:pt>
                <c:pt idx="104">
                  <c:v>2.58</c:v>
                </c:pt>
                <c:pt idx="105">
                  <c:v>2.6</c:v>
                </c:pt>
                <c:pt idx="106">
                  <c:v>2.62</c:v>
                </c:pt>
                <c:pt idx="107">
                  <c:v>2.64</c:v>
                </c:pt>
                <c:pt idx="108">
                  <c:v>2.66</c:v>
                </c:pt>
              </c:numCache>
            </c:numRef>
          </c:xVal>
          <c:yVal>
            <c:numRef>
              <c:f>'Full distribution DD'!$V$2:$V$110</c:f>
              <c:numCache>
                <c:formatCode>General</c:formatCode>
                <c:ptCount val="10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4.7899999999999999E-5</c:v>
                </c:pt>
                <c:pt idx="7">
                  <c:v>2.4000000000000001E-5</c:v>
                </c:pt>
                <c:pt idx="8">
                  <c:v>4.7899999999999999E-5</c:v>
                </c:pt>
                <c:pt idx="9">
                  <c:v>2.4000000000000001E-5</c:v>
                </c:pt>
                <c:pt idx="10">
                  <c:v>9.5799999999999998E-5</c:v>
                </c:pt>
                <c:pt idx="11">
                  <c:v>0</c:v>
                </c:pt>
                <c:pt idx="12">
                  <c:v>7.1899999999999999E-5</c:v>
                </c:pt>
                <c:pt idx="13">
                  <c:v>1.6770000000000001E-4</c:v>
                </c:pt>
                <c:pt idx="14">
                  <c:v>1.6770000000000001E-4</c:v>
                </c:pt>
                <c:pt idx="15">
                  <c:v>1.6770000000000001E-4</c:v>
                </c:pt>
                <c:pt idx="16">
                  <c:v>3.3540000000000002E-4</c:v>
                </c:pt>
                <c:pt idx="17">
                  <c:v>2.3950000000000002E-4</c:v>
                </c:pt>
                <c:pt idx="18">
                  <c:v>2.875E-4</c:v>
                </c:pt>
                <c:pt idx="19">
                  <c:v>3.5930000000000001E-4</c:v>
                </c:pt>
                <c:pt idx="20">
                  <c:v>6.468E-4</c:v>
                </c:pt>
                <c:pt idx="21">
                  <c:v>5.9890000000000008E-4</c:v>
                </c:pt>
                <c:pt idx="22">
                  <c:v>4.5510000000000006E-4</c:v>
                </c:pt>
                <c:pt idx="23">
                  <c:v>7.9050000000000008E-4</c:v>
                </c:pt>
                <c:pt idx="24">
                  <c:v>6.7070000000000009E-4</c:v>
                </c:pt>
                <c:pt idx="25">
                  <c:v>8.384000000000001E-4</c:v>
                </c:pt>
                <c:pt idx="26">
                  <c:v>8.6240000000000004E-4</c:v>
                </c:pt>
                <c:pt idx="27">
                  <c:v>7.9050000000000008E-4</c:v>
                </c:pt>
                <c:pt idx="28">
                  <c:v>6.9470000000000003E-4</c:v>
                </c:pt>
                <c:pt idx="29">
                  <c:v>6.468E-4</c:v>
                </c:pt>
                <c:pt idx="30">
                  <c:v>5.7490000000000004E-4</c:v>
                </c:pt>
                <c:pt idx="31">
                  <c:v>6.7070000000000009E-4</c:v>
                </c:pt>
                <c:pt idx="32">
                  <c:v>1.078E-3</c:v>
                </c:pt>
                <c:pt idx="33">
                  <c:v>8.384000000000001E-4</c:v>
                </c:pt>
                <c:pt idx="34">
                  <c:v>1.2696000000000001E-3</c:v>
                </c:pt>
                <c:pt idx="35">
                  <c:v>1.4612000000000002E-3</c:v>
                </c:pt>
                <c:pt idx="36">
                  <c:v>1.4612000000000002E-3</c:v>
                </c:pt>
                <c:pt idx="37">
                  <c:v>2.0122E-3</c:v>
                </c:pt>
                <c:pt idx="38">
                  <c:v>2.2038000000000001E-3</c:v>
                </c:pt>
                <c:pt idx="39">
                  <c:v>2.8506E-3</c:v>
                </c:pt>
                <c:pt idx="40">
                  <c:v>3.7369E-3</c:v>
                </c:pt>
                <c:pt idx="41">
                  <c:v>3.9045999999999998E-3</c:v>
                </c:pt>
                <c:pt idx="42">
                  <c:v>4.8628000000000005E-3</c:v>
                </c:pt>
                <c:pt idx="43">
                  <c:v>5.9167999999999998E-3</c:v>
                </c:pt>
                <c:pt idx="44">
                  <c:v>7.1623999999999993E-3</c:v>
                </c:pt>
                <c:pt idx="45">
                  <c:v>9.0548E-3</c:v>
                </c:pt>
                <c:pt idx="46">
                  <c:v>1.3103200000000002E-2</c:v>
                </c:pt>
                <c:pt idx="47">
                  <c:v>1.5331000000000001E-2</c:v>
                </c:pt>
                <c:pt idx="48">
                  <c:v>1.8421100000000003E-2</c:v>
                </c:pt>
                <c:pt idx="49">
                  <c:v>2.22299E-2</c:v>
                </c:pt>
                <c:pt idx="50">
                  <c:v>2.8098800000000004E-2</c:v>
                </c:pt>
                <c:pt idx="51">
                  <c:v>3.3033400000000004E-2</c:v>
                </c:pt>
                <c:pt idx="52">
                  <c:v>4.2423600000000006E-2</c:v>
                </c:pt>
                <c:pt idx="53">
                  <c:v>5.0664000000000001E-2</c:v>
                </c:pt>
                <c:pt idx="54">
                  <c:v>5.8473200000000003E-2</c:v>
                </c:pt>
                <c:pt idx="55">
                  <c:v>7.0498400000000003E-2</c:v>
                </c:pt>
                <c:pt idx="56">
                  <c:v>8.2260200000000006E-2</c:v>
                </c:pt>
                <c:pt idx="57">
                  <c:v>9.735160000000001E-2</c:v>
                </c:pt>
                <c:pt idx="58">
                  <c:v>0.11505399999999999</c:v>
                </c:pt>
                <c:pt idx="59">
                  <c:v>0.1315588</c:v>
                </c:pt>
                <c:pt idx="60">
                  <c:v>0.1415718</c:v>
                </c:pt>
                <c:pt idx="61">
                  <c:v>0.16456820000000003</c:v>
                </c:pt>
                <c:pt idx="62">
                  <c:v>0.1774319</c:v>
                </c:pt>
                <c:pt idx="63">
                  <c:v>0.19863170000000002</c:v>
                </c:pt>
                <c:pt idx="64">
                  <c:v>0.21223790000000001</c:v>
                </c:pt>
                <c:pt idx="65">
                  <c:v>0.23037160000000001</c:v>
                </c:pt>
                <c:pt idx="66">
                  <c:v>0.2319765</c:v>
                </c:pt>
                <c:pt idx="67">
                  <c:v>0.2452474</c:v>
                </c:pt>
                <c:pt idx="68">
                  <c:v>0.24450479999999999</c:v>
                </c:pt>
                <c:pt idx="69">
                  <c:v>0.24603790000000003</c:v>
                </c:pt>
                <c:pt idx="70">
                  <c:v>0.24103140000000001</c:v>
                </c:pt>
                <c:pt idx="71">
                  <c:v>0.23034759999999999</c:v>
                </c:pt>
                <c:pt idx="72">
                  <c:v>0.2194962</c:v>
                </c:pt>
                <c:pt idx="73">
                  <c:v>0.19994920000000002</c:v>
                </c:pt>
                <c:pt idx="74">
                  <c:v>0.18593580000000001</c:v>
                </c:pt>
                <c:pt idx="75">
                  <c:v>0.16705950000000003</c:v>
                </c:pt>
                <c:pt idx="76">
                  <c:v>0.1481354</c:v>
                </c:pt>
                <c:pt idx="77">
                  <c:v>0.12626480000000001</c:v>
                </c:pt>
                <c:pt idx="78">
                  <c:v>0.1083707</c:v>
                </c:pt>
                <c:pt idx="79">
                  <c:v>9.6896400000000008E-2</c:v>
                </c:pt>
                <c:pt idx="80">
                  <c:v>7.6415200000000016E-2</c:v>
                </c:pt>
                <c:pt idx="81">
                  <c:v>6.4390000000000003E-2</c:v>
                </c:pt>
                <c:pt idx="82">
                  <c:v>4.9897500000000004E-2</c:v>
                </c:pt>
                <c:pt idx="83">
                  <c:v>3.9740700000000004E-2</c:v>
                </c:pt>
                <c:pt idx="84">
                  <c:v>3.1212900000000002E-2</c:v>
                </c:pt>
                <c:pt idx="85">
                  <c:v>2.4481600000000003E-2</c:v>
                </c:pt>
                <c:pt idx="86">
                  <c:v>1.7846200000000003E-2</c:v>
                </c:pt>
                <c:pt idx="87">
                  <c:v>1.2528300000000001E-2</c:v>
                </c:pt>
                <c:pt idx="88">
                  <c:v>9.3423000000000013E-3</c:v>
                </c:pt>
                <c:pt idx="89">
                  <c:v>6.970800000000001E-3</c:v>
                </c:pt>
                <c:pt idx="90">
                  <c:v>4.6471999999999998E-3</c:v>
                </c:pt>
                <c:pt idx="91">
                  <c:v>3.2099000000000003E-3</c:v>
                </c:pt>
                <c:pt idx="92">
                  <c:v>2.5392000000000001E-3</c:v>
                </c:pt>
                <c:pt idx="93">
                  <c:v>1.2696000000000001E-3</c:v>
                </c:pt>
                <c:pt idx="94">
                  <c:v>8.8630000000000002E-4</c:v>
                </c:pt>
                <c:pt idx="95">
                  <c:v>7.6650000000000004E-4</c:v>
                </c:pt>
                <c:pt idx="96">
                  <c:v>5.0299999999999997E-4</c:v>
                </c:pt>
                <c:pt idx="97">
                  <c:v>2.1560000000000001E-4</c:v>
                </c:pt>
                <c:pt idx="98">
                  <c:v>1.916E-4</c:v>
                </c:pt>
                <c:pt idx="99">
                  <c:v>7.1899999999999999E-5</c:v>
                </c:pt>
                <c:pt idx="100">
                  <c:v>7.1899999999999999E-5</c:v>
                </c:pt>
                <c:pt idx="101">
                  <c:v>9.5799999999999998E-5</c:v>
                </c:pt>
                <c:pt idx="102">
                  <c:v>2.4000000000000001E-5</c:v>
                </c:pt>
                <c:pt idx="103">
                  <c:v>2.4000000000000001E-5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AA3-4589-9852-B2BD7E551399}"/>
            </c:ext>
          </c:extLst>
        </c:ser>
        <c:ser>
          <c:idx val="3"/>
          <c:order val="3"/>
          <c:tx>
            <c:strRef>
              <c:f>'Full distribution DD'!$W$1</c:f>
              <c:strCache>
                <c:ptCount val="1"/>
                <c:pt idx="0">
                  <c:v>CD3H2+</c:v>
                </c:pt>
              </c:strCache>
            </c:strRef>
          </c:tx>
          <c:spPr>
            <a:ln w="317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'Full distribution DD'!$S$2:$S$110</c:f>
              <c:numCache>
                <c:formatCode>General</c:formatCode>
                <c:ptCount val="109"/>
                <c:pt idx="0">
                  <c:v>0.5</c:v>
                </c:pt>
                <c:pt idx="1">
                  <c:v>0.52</c:v>
                </c:pt>
                <c:pt idx="2">
                  <c:v>0.54</c:v>
                </c:pt>
                <c:pt idx="3">
                  <c:v>0.56000000000000005</c:v>
                </c:pt>
                <c:pt idx="4">
                  <c:v>0.57999999999999996</c:v>
                </c:pt>
                <c:pt idx="5">
                  <c:v>0.6</c:v>
                </c:pt>
                <c:pt idx="6">
                  <c:v>0.62</c:v>
                </c:pt>
                <c:pt idx="7">
                  <c:v>0.64</c:v>
                </c:pt>
                <c:pt idx="8">
                  <c:v>0.66</c:v>
                </c:pt>
                <c:pt idx="9">
                  <c:v>0.68</c:v>
                </c:pt>
                <c:pt idx="10">
                  <c:v>0.7</c:v>
                </c:pt>
                <c:pt idx="11">
                  <c:v>0.72</c:v>
                </c:pt>
                <c:pt idx="12">
                  <c:v>0.74</c:v>
                </c:pt>
                <c:pt idx="13">
                  <c:v>0.76</c:v>
                </c:pt>
                <c:pt idx="14">
                  <c:v>0.78</c:v>
                </c:pt>
                <c:pt idx="15">
                  <c:v>0.8</c:v>
                </c:pt>
                <c:pt idx="16">
                  <c:v>0.82</c:v>
                </c:pt>
                <c:pt idx="17">
                  <c:v>0.84</c:v>
                </c:pt>
                <c:pt idx="18">
                  <c:v>0.86</c:v>
                </c:pt>
                <c:pt idx="19">
                  <c:v>0.88</c:v>
                </c:pt>
                <c:pt idx="20">
                  <c:v>0.9</c:v>
                </c:pt>
                <c:pt idx="21">
                  <c:v>0.92</c:v>
                </c:pt>
                <c:pt idx="22">
                  <c:v>0.94</c:v>
                </c:pt>
                <c:pt idx="23">
                  <c:v>0.96</c:v>
                </c:pt>
                <c:pt idx="24">
                  <c:v>0.98</c:v>
                </c:pt>
                <c:pt idx="25">
                  <c:v>1</c:v>
                </c:pt>
                <c:pt idx="26">
                  <c:v>1.02</c:v>
                </c:pt>
                <c:pt idx="27">
                  <c:v>1.04</c:v>
                </c:pt>
                <c:pt idx="28">
                  <c:v>1.06</c:v>
                </c:pt>
                <c:pt idx="29">
                  <c:v>1.08</c:v>
                </c:pt>
                <c:pt idx="30">
                  <c:v>1.1000000000000001</c:v>
                </c:pt>
                <c:pt idx="31">
                  <c:v>1.1200000000000001</c:v>
                </c:pt>
                <c:pt idx="32">
                  <c:v>1.1399999999999999</c:v>
                </c:pt>
                <c:pt idx="33">
                  <c:v>1.1599999999999999</c:v>
                </c:pt>
                <c:pt idx="34">
                  <c:v>1.18</c:v>
                </c:pt>
                <c:pt idx="35">
                  <c:v>1.2</c:v>
                </c:pt>
                <c:pt idx="36">
                  <c:v>1.22</c:v>
                </c:pt>
                <c:pt idx="37">
                  <c:v>1.24</c:v>
                </c:pt>
                <c:pt idx="38">
                  <c:v>1.26</c:v>
                </c:pt>
                <c:pt idx="39">
                  <c:v>1.28</c:v>
                </c:pt>
                <c:pt idx="40">
                  <c:v>1.3</c:v>
                </c:pt>
                <c:pt idx="41">
                  <c:v>1.32</c:v>
                </c:pt>
                <c:pt idx="42">
                  <c:v>1.34</c:v>
                </c:pt>
                <c:pt idx="43">
                  <c:v>1.36</c:v>
                </c:pt>
                <c:pt idx="44">
                  <c:v>1.38</c:v>
                </c:pt>
                <c:pt idx="45">
                  <c:v>1.4</c:v>
                </c:pt>
                <c:pt idx="46">
                  <c:v>1.42</c:v>
                </c:pt>
                <c:pt idx="47">
                  <c:v>1.44</c:v>
                </c:pt>
                <c:pt idx="48">
                  <c:v>1.46</c:v>
                </c:pt>
                <c:pt idx="49">
                  <c:v>1.48</c:v>
                </c:pt>
                <c:pt idx="50">
                  <c:v>1.5</c:v>
                </c:pt>
                <c:pt idx="51">
                  <c:v>1.52</c:v>
                </c:pt>
                <c:pt idx="52">
                  <c:v>1.54</c:v>
                </c:pt>
                <c:pt idx="53">
                  <c:v>1.56</c:v>
                </c:pt>
                <c:pt idx="54">
                  <c:v>1.58</c:v>
                </c:pt>
                <c:pt idx="55">
                  <c:v>1.6</c:v>
                </c:pt>
                <c:pt idx="56">
                  <c:v>1.62</c:v>
                </c:pt>
                <c:pt idx="57">
                  <c:v>1.64</c:v>
                </c:pt>
                <c:pt idx="58">
                  <c:v>1.66</c:v>
                </c:pt>
                <c:pt idx="59">
                  <c:v>1.68</c:v>
                </c:pt>
                <c:pt idx="60">
                  <c:v>1.7</c:v>
                </c:pt>
                <c:pt idx="61">
                  <c:v>1.72</c:v>
                </c:pt>
                <c:pt idx="62">
                  <c:v>1.74</c:v>
                </c:pt>
                <c:pt idx="63">
                  <c:v>1.76</c:v>
                </c:pt>
                <c:pt idx="64">
                  <c:v>1.78</c:v>
                </c:pt>
                <c:pt idx="65">
                  <c:v>1.8</c:v>
                </c:pt>
                <c:pt idx="66">
                  <c:v>1.82</c:v>
                </c:pt>
                <c:pt idx="67">
                  <c:v>1.84</c:v>
                </c:pt>
                <c:pt idx="68">
                  <c:v>1.86</c:v>
                </c:pt>
                <c:pt idx="69">
                  <c:v>1.88</c:v>
                </c:pt>
                <c:pt idx="70">
                  <c:v>1.9</c:v>
                </c:pt>
                <c:pt idx="71">
                  <c:v>1.92</c:v>
                </c:pt>
                <c:pt idx="72">
                  <c:v>1.94</c:v>
                </c:pt>
                <c:pt idx="73">
                  <c:v>1.96</c:v>
                </c:pt>
                <c:pt idx="74">
                  <c:v>1.98</c:v>
                </c:pt>
                <c:pt idx="75">
                  <c:v>2</c:v>
                </c:pt>
                <c:pt idx="76">
                  <c:v>2.02</c:v>
                </c:pt>
                <c:pt idx="77">
                  <c:v>2.04</c:v>
                </c:pt>
                <c:pt idx="78">
                  <c:v>2.06</c:v>
                </c:pt>
                <c:pt idx="79">
                  <c:v>2.08</c:v>
                </c:pt>
                <c:pt idx="80">
                  <c:v>2.1</c:v>
                </c:pt>
                <c:pt idx="81">
                  <c:v>2.12</c:v>
                </c:pt>
                <c:pt idx="82">
                  <c:v>2.14</c:v>
                </c:pt>
                <c:pt idx="83">
                  <c:v>2.16</c:v>
                </c:pt>
                <c:pt idx="84">
                  <c:v>2.1800000000000002</c:v>
                </c:pt>
                <c:pt idx="85">
                  <c:v>2.2000000000000002</c:v>
                </c:pt>
                <c:pt idx="86">
                  <c:v>2.2200000000000002</c:v>
                </c:pt>
                <c:pt idx="87">
                  <c:v>2.2400000000000002</c:v>
                </c:pt>
                <c:pt idx="88">
                  <c:v>2.2599999999999998</c:v>
                </c:pt>
                <c:pt idx="89">
                  <c:v>2.2799999999999998</c:v>
                </c:pt>
                <c:pt idx="90">
                  <c:v>2.2999999999999998</c:v>
                </c:pt>
                <c:pt idx="91">
                  <c:v>2.3199999999999998</c:v>
                </c:pt>
                <c:pt idx="92">
                  <c:v>2.34</c:v>
                </c:pt>
                <c:pt idx="93">
                  <c:v>2.36</c:v>
                </c:pt>
                <c:pt idx="94">
                  <c:v>2.38</c:v>
                </c:pt>
                <c:pt idx="95">
                  <c:v>2.4</c:v>
                </c:pt>
                <c:pt idx="96">
                  <c:v>2.42</c:v>
                </c:pt>
                <c:pt idx="97">
                  <c:v>2.44</c:v>
                </c:pt>
                <c:pt idx="98">
                  <c:v>2.46</c:v>
                </c:pt>
                <c:pt idx="99">
                  <c:v>2.48</c:v>
                </c:pt>
                <c:pt idx="100">
                  <c:v>2.5</c:v>
                </c:pt>
                <c:pt idx="101">
                  <c:v>2.52</c:v>
                </c:pt>
                <c:pt idx="102">
                  <c:v>2.54</c:v>
                </c:pt>
                <c:pt idx="103">
                  <c:v>2.56</c:v>
                </c:pt>
                <c:pt idx="104">
                  <c:v>2.58</c:v>
                </c:pt>
                <c:pt idx="105">
                  <c:v>2.6</c:v>
                </c:pt>
                <c:pt idx="106">
                  <c:v>2.62</c:v>
                </c:pt>
                <c:pt idx="107">
                  <c:v>2.64</c:v>
                </c:pt>
                <c:pt idx="108">
                  <c:v>2.66</c:v>
                </c:pt>
              </c:numCache>
            </c:numRef>
          </c:xVal>
          <c:yVal>
            <c:numRef>
              <c:f>'Full distribution DD'!$W$2:$W$110</c:f>
              <c:numCache>
                <c:formatCode>General</c:formatCode>
                <c:ptCount val="10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2.4000000000000001E-5</c:v>
                </c:pt>
                <c:pt idx="5">
                  <c:v>2.4000000000000001E-5</c:v>
                </c:pt>
                <c:pt idx="6">
                  <c:v>9.6299999999999996E-5</c:v>
                </c:pt>
                <c:pt idx="7">
                  <c:v>0</c:v>
                </c:pt>
                <c:pt idx="8">
                  <c:v>1.203E-4</c:v>
                </c:pt>
                <c:pt idx="9">
                  <c:v>1.203E-4</c:v>
                </c:pt>
                <c:pt idx="10">
                  <c:v>2.1659999999999998E-4</c:v>
                </c:pt>
                <c:pt idx="11">
                  <c:v>3.6089999999999999E-4</c:v>
                </c:pt>
                <c:pt idx="12">
                  <c:v>4.0919999999999997E-4</c:v>
                </c:pt>
                <c:pt idx="13">
                  <c:v>5.0549999999999998E-4</c:v>
                </c:pt>
                <c:pt idx="14">
                  <c:v>6.7380000000000001E-4</c:v>
                </c:pt>
                <c:pt idx="15">
                  <c:v>1.083E-3</c:v>
                </c:pt>
                <c:pt idx="16">
                  <c:v>1.2516000000000001E-3</c:v>
                </c:pt>
                <c:pt idx="17">
                  <c:v>1.2275999999999999E-3</c:v>
                </c:pt>
                <c:pt idx="18">
                  <c:v>1.7327999999999998E-3</c:v>
                </c:pt>
                <c:pt idx="19">
                  <c:v>1.4441999999999999E-3</c:v>
                </c:pt>
                <c:pt idx="20">
                  <c:v>2.0699999999999998E-3</c:v>
                </c:pt>
                <c:pt idx="21">
                  <c:v>2.2623000000000001E-3</c:v>
                </c:pt>
                <c:pt idx="22">
                  <c:v>2.5511999999999996E-3</c:v>
                </c:pt>
                <c:pt idx="23">
                  <c:v>3.3456000000000002E-3</c:v>
                </c:pt>
                <c:pt idx="24">
                  <c:v>3.3212999999999997E-3</c:v>
                </c:pt>
                <c:pt idx="25">
                  <c:v>3.8750999999999998E-3</c:v>
                </c:pt>
                <c:pt idx="26">
                  <c:v>4.3562999999999996E-3</c:v>
                </c:pt>
                <c:pt idx="27">
                  <c:v>4.7171999999999995E-3</c:v>
                </c:pt>
                <c:pt idx="28">
                  <c:v>4.6211999999999998E-3</c:v>
                </c:pt>
                <c:pt idx="29">
                  <c:v>5.1023999999999991E-3</c:v>
                </c:pt>
                <c:pt idx="30">
                  <c:v>5.2467E-3</c:v>
                </c:pt>
                <c:pt idx="31">
                  <c:v>6.6668999999999999E-3</c:v>
                </c:pt>
                <c:pt idx="32">
                  <c:v>8.3517000000000001E-3</c:v>
                </c:pt>
                <c:pt idx="33">
                  <c:v>8.2553999999999995E-3</c:v>
                </c:pt>
                <c:pt idx="34">
                  <c:v>1.07826E-2</c:v>
                </c:pt>
                <c:pt idx="35">
                  <c:v>1.08066E-2</c:v>
                </c:pt>
                <c:pt idx="36">
                  <c:v>1.3092899999999999E-2</c:v>
                </c:pt>
                <c:pt idx="37">
                  <c:v>1.3983600000000001E-2</c:v>
                </c:pt>
                <c:pt idx="38">
                  <c:v>1.7064300000000001E-2</c:v>
                </c:pt>
                <c:pt idx="39">
                  <c:v>1.9471200000000001E-2</c:v>
                </c:pt>
                <c:pt idx="40">
                  <c:v>2.1902100000000001E-2</c:v>
                </c:pt>
                <c:pt idx="41">
                  <c:v>2.6619300000000002E-2</c:v>
                </c:pt>
                <c:pt idx="42">
                  <c:v>3.2082899999999998E-2</c:v>
                </c:pt>
                <c:pt idx="43">
                  <c:v>3.5620799999999994E-2</c:v>
                </c:pt>
                <c:pt idx="44">
                  <c:v>4.5031499999999995E-2</c:v>
                </c:pt>
                <c:pt idx="45">
                  <c:v>5.2998000000000003E-2</c:v>
                </c:pt>
                <c:pt idx="46">
                  <c:v>6.1662299999999996E-2</c:v>
                </c:pt>
                <c:pt idx="47">
                  <c:v>7.2107999999999992E-2</c:v>
                </c:pt>
                <c:pt idx="48">
                  <c:v>8.6259899999999987E-2</c:v>
                </c:pt>
                <c:pt idx="49">
                  <c:v>0.10524959999999998</c:v>
                </c:pt>
                <c:pt idx="50">
                  <c:v>0.1195701</c:v>
                </c:pt>
                <c:pt idx="51">
                  <c:v>0.1443603</c:v>
                </c:pt>
                <c:pt idx="52">
                  <c:v>0.17174969999999998</c:v>
                </c:pt>
                <c:pt idx="53">
                  <c:v>0.2008482</c:v>
                </c:pt>
                <c:pt idx="54">
                  <c:v>0.2384907</c:v>
                </c:pt>
                <c:pt idx="55">
                  <c:v>0.27182489999999998</c:v>
                </c:pt>
                <c:pt idx="56">
                  <c:v>0.30722909999999998</c:v>
                </c:pt>
                <c:pt idx="57">
                  <c:v>0.35146620000000001</c:v>
                </c:pt>
                <c:pt idx="58">
                  <c:v>0.40080569999999999</c:v>
                </c:pt>
                <c:pt idx="59">
                  <c:v>0.45060269999999997</c:v>
                </c:pt>
                <c:pt idx="60">
                  <c:v>0.49438260000000001</c:v>
                </c:pt>
                <c:pt idx="61">
                  <c:v>0.53994330000000001</c:v>
                </c:pt>
                <c:pt idx="62">
                  <c:v>0.58817579999999992</c:v>
                </c:pt>
                <c:pt idx="63">
                  <c:v>0.62261730000000004</c:v>
                </c:pt>
                <c:pt idx="64">
                  <c:v>0.64928459999999999</c:v>
                </c:pt>
                <c:pt idx="65">
                  <c:v>0.68375010000000003</c:v>
                </c:pt>
                <c:pt idx="66">
                  <c:v>0.68964689999999995</c:v>
                </c:pt>
                <c:pt idx="67">
                  <c:v>0.70081439999999995</c:v>
                </c:pt>
                <c:pt idx="68">
                  <c:v>0.69017639999999991</c:v>
                </c:pt>
                <c:pt idx="69">
                  <c:v>0.67393049999999999</c:v>
                </c:pt>
                <c:pt idx="70">
                  <c:v>0.64377300000000004</c:v>
                </c:pt>
                <c:pt idx="71">
                  <c:v>0.61327889999999996</c:v>
                </c:pt>
                <c:pt idx="72">
                  <c:v>0.57424049999999993</c:v>
                </c:pt>
                <c:pt idx="73">
                  <c:v>0.5241789</c:v>
                </c:pt>
                <c:pt idx="74">
                  <c:v>0.48095250000000001</c:v>
                </c:pt>
                <c:pt idx="75">
                  <c:v>0.42920609999999998</c:v>
                </c:pt>
                <c:pt idx="76">
                  <c:v>0.38075700000000001</c:v>
                </c:pt>
                <c:pt idx="77">
                  <c:v>0.32590589999999997</c:v>
                </c:pt>
                <c:pt idx="78">
                  <c:v>0.27548339999999999</c:v>
                </c:pt>
                <c:pt idx="79">
                  <c:v>0.22893569999999999</c:v>
                </c:pt>
                <c:pt idx="80">
                  <c:v>0.18994530000000001</c:v>
                </c:pt>
                <c:pt idx="81">
                  <c:v>0.15389129999999998</c:v>
                </c:pt>
                <c:pt idx="82">
                  <c:v>0.12173639999999999</c:v>
                </c:pt>
                <c:pt idx="83">
                  <c:v>9.5959500000000003E-2</c:v>
                </c:pt>
                <c:pt idx="84">
                  <c:v>7.2493199999999994E-2</c:v>
                </c:pt>
                <c:pt idx="85">
                  <c:v>5.5717499999999996E-2</c:v>
                </c:pt>
                <c:pt idx="86">
                  <c:v>4.1613600000000001E-2</c:v>
                </c:pt>
                <c:pt idx="87">
                  <c:v>3.0951599999999999E-2</c:v>
                </c:pt>
                <c:pt idx="88">
                  <c:v>2.18298E-2</c:v>
                </c:pt>
                <c:pt idx="89">
                  <c:v>1.52832E-2</c:v>
                </c:pt>
                <c:pt idx="90">
                  <c:v>1.09509E-2</c:v>
                </c:pt>
                <c:pt idx="91">
                  <c:v>8.2071000000000002E-3</c:v>
                </c:pt>
                <c:pt idx="92">
                  <c:v>5.4635999999999999E-3</c:v>
                </c:pt>
                <c:pt idx="93">
                  <c:v>3.9953999999999996E-3</c:v>
                </c:pt>
                <c:pt idx="94">
                  <c:v>2.4548999999999999E-3</c:v>
                </c:pt>
                <c:pt idx="95">
                  <c:v>1.6124999999999998E-3</c:v>
                </c:pt>
                <c:pt idx="96">
                  <c:v>9.3869999999999989E-4</c:v>
                </c:pt>
                <c:pt idx="97">
                  <c:v>6.7380000000000001E-4</c:v>
                </c:pt>
                <c:pt idx="98">
                  <c:v>4.5719999999999995E-4</c:v>
                </c:pt>
                <c:pt idx="99">
                  <c:v>4.3319999999999996E-4</c:v>
                </c:pt>
                <c:pt idx="100">
                  <c:v>9.6299999999999996E-5</c:v>
                </c:pt>
                <c:pt idx="101">
                  <c:v>0</c:v>
                </c:pt>
                <c:pt idx="102">
                  <c:v>7.2299999999999996E-5</c:v>
                </c:pt>
                <c:pt idx="103">
                  <c:v>2.4000000000000001E-5</c:v>
                </c:pt>
                <c:pt idx="104">
                  <c:v>2.4000000000000001E-5</c:v>
                </c:pt>
                <c:pt idx="105">
                  <c:v>2.4000000000000001E-5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AA3-4589-9852-B2BD7E551399}"/>
            </c:ext>
          </c:extLst>
        </c:ser>
        <c:ser>
          <c:idx val="4"/>
          <c:order val="4"/>
          <c:tx>
            <c:strRef>
              <c:f>'Full distribution DD'!$X$1</c:f>
              <c:strCache>
                <c:ptCount val="1"/>
                <c:pt idx="0">
                  <c:v>CD4H+</c:v>
                </c:pt>
              </c:strCache>
            </c:strRef>
          </c:tx>
          <c:spPr>
            <a:ln w="317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'Full distribution DD'!$S$2:$S$110</c:f>
              <c:numCache>
                <c:formatCode>General</c:formatCode>
                <c:ptCount val="109"/>
                <c:pt idx="0">
                  <c:v>0.5</c:v>
                </c:pt>
                <c:pt idx="1">
                  <c:v>0.52</c:v>
                </c:pt>
                <c:pt idx="2">
                  <c:v>0.54</c:v>
                </c:pt>
                <c:pt idx="3">
                  <c:v>0.56000000000000005</c:v>
                </c:pt>
                <c:pt idx="4">
                  <c:v>0.57999999999999996</c:v>
                </c:pt>
                <c:pt idx="5">
                  <c:v>0.6</c:v>
                </c:pt>
                <c:pt idx="6">
                  <c:v>0.62</c:v>
                </c:pt>
                <c:pt idx="7">
                  <c:v>0.64</c:v>
                </c:pt>
                <c:pt idx="8">
                  <c:v>0.66</c:v>
                </c:pt>
                <c:pt idx="9">
                  <c:v>0.68</c:v>
                </c:pt>
                <c:pt idx="10">
                  <c:v>0.7</c:v>
                </c:pt>
                <c:pt idx="11">
                  <c:v>0.72</c:v>
                </c:pt>
                <c:pt idx="12">
                  <c:v>0.74</c:v>
                </c:pt>
                <c:pt idx="13">
                  <c:v>0.76</c:v>
                </c:pt>
                <c:pt idx="14">
                  <c:v>0.78</c:v>
                </c:pt>
                <c:pt idx="15">
                  <c:v>0.8</c:v>
                </c:pt>
                <c:pt idx="16">
                  <c:v>0.82</c:v>
                </c:pt>
                <c:pt idx="17">
                  <c:v>0.84</c:v>
                </c:pt>
                <c:pt idx="18">
                  <c:v>0.86</c:v>
                </c:pt>
                <c:pt idx="19">
                  <c:v>0.88</c:v>
                </c:pt>
                <c:pt idx="20">
                  <c:v>0.9</c:v>
                </c:pt>
                <c:pt idx="21">
                  <c:v>0.92</c:v>
                </c:pt>
                <c:pt idx="22">
                  <c:v>0.94</c:v>
                </c:pt>
                <c:pt idx="23">
                  <c:v>0.96</c:v>
                </c:pt>
                <c:pt idx="24">
                  <c:v>0.98</c:v>
                </c:pt>
                <c:pt idx="25">
                  <c:v>1</c:v>
                </c:pt>
                <c:pt idx="26">
                  <c:v>1.02</c:v>
                </c:pt>
                <c:pt idx="27">
                  <c:v>1.04</c:v>
                </c:pt>
                <c:pt idx="28">
                  <c:v>1.06</c:v>
                </c:pt>
                <c:pt idx="29">
                  <c:v>1.08</c:v>
                </c:pt>
                <c:pt idx="30">
                  <c:v>1.1000000000000001</c:v>
                </c:pt>
                <c:pt idx="31">
                  <c:v>1.1200000000000001</c:v>
                </c:pt>
                <c:pt idx="32">
                  <c:v>1.1399999999999999</c:v>
                </c:pt>
                <c:pt idx="33">
                  <c:v>1.1599999999999999</c:v>
                </c:pt>
                <c:pt idx="34">
                  <c:v>1.18</c:v>
                </c:pt>
                <c:pt idx="35">
                  <c:v>1.2</c:v>
                </c:pt>
                <c:pt idx="36">
                  <c:v>1.22</c:v>
                </c:pt>
                <c:pt idx="37">
                  <c:v>1.24</c:v>
                </c:pt>
                <c:pt idx="38">
                  <c:v>1.26</c:v>
                </c:pt>
                <c:pt idx="39">
                  <c:v>1.28</c:v>
                </c:pt>
                <c:pt idx="40">
                  <c:v>1.3</c:v>
                </c:pt>
                <c:pt idx="41">
                  <c:v>1.32</c:v>
                </c:pt>
                <c:pt idx="42">
                  <c:v>1.34</c:v>
                </c:pt>
                <c:pt idx="43">
                  <c:v>1.36</c:v>
                </c:pt>
                <c:pt idx="44">
                  <c:v>1.38</c:v>
                </c:pt>
                <c:pt idx="45">
                  <c:v>1.4</c:v>
                </c:pt>
                <c:pt idx="46">
                  <c:v>1.42</c:v>
                </c:pt>
                <c:pt idx="47">
                  <c:v>1.44</c:v>
                </c:pt>
                <c:pt idx="48">
                  <c:v>1.46</c:v>
                </c:pt>
                <c:pt idx="49">
                  <c:v>1.48</c:v>
                </c:pt>
                <c:pt idx="50">
                  <c:v>1.5</c:v>
                </c:pt>
                <c:pt idx="51">
                  <c:v>1.52</c:v>
                </c:pt>
                <c:pt idx="52">
                  <c:v>1.54</c:v>
                </c:pt>
                <c:pt idx="53">
                  <c:v>1.56</c:v>
                </c:pt>
                <c:pt idx="54">
                  <c:v>1.58</c:v>
                </c:pt>
                <c:pt idx="55">
                  <c:v>1.6</c:v>
                </c:pt>
                <c:pt idx="56">
                  <c:v>1.62</c:v>
                </c:pt>
                <c:pt idx="57">
                  <c:v>1.64</c:v>
                </c:pt>
                <c:pt idx="58">
                  <c:v>1.66</c:v>
                </c:pt>
                <c:pt idx="59">
                  <c:v>1.68</c:v>
                </c:pt>
                <c:pt idx="60">
                  <c:v>1.7</c:v>
                </c:pt>
                <c:pt idx="61">
                  <c:v>1.72</c:v>
                </c:pt>
                <c:pt idx="62">
                  <c:v>1.74</c:v>
                </c:pt>
                <c:pt idx="63">
                  <c:v>1.76</c:v>
                </c:pt>
                <c:pt idx="64">
                  <c:v>1.78</c:v>
                </c:pt>
                <c:pt idx="65">
                  <c:v>1.8</c:v>
                </c:pt>
                <c:pt idx="66">
                  <c:v>1.82</c:v>
                </c:pt>
                <c:pt idx="67">
                  <c:v>1.84</c:v>
                </c:pt>
                <c:pt idx="68">
                  <c:v>1.86</c:v>
                </c:pt>
                <c:pt idx="69">
                  <c:v>1.88</c:v>
                </c:pt>
                <c:pt idx="70">
                  <c:v>1.9</c:v>
                </c:pt>
                <c:pt idx="71">
                  <c:v>1.92</c:v>
                </c:pt>
                <c:pt idx="72">
                  <c:v>1.94</c:v>
                </c:pt>
                <c:pt idx="73">
                  <c:v>1.96</c:v>
                </c:pt>
                <c:pt idx="74">
                  <c:v>1.98</c:v>
                </c:pt>
                <c:pt idx="75">
                  <c:v>2</c:v>
                </c:pt>
                <c:pt idx="76">
                  <c:v>2.02</c:v>
                </c:pt>
                <c:pt idx="77">
                  <c:v>2.04</c:v>
                </c:pt>
                <c:pt idx="78">
                  <c:v>2.06</c:v>
                </c:pt>
                <c:pt idx="79">
                  <c:v>2.08</c:v>
                </c:pt>
                <c:pt idx="80">
                  <c:v>2.1</c:v>
                </c:pt>
                <c:pt idx="81">
                  <c:v>2.12</c:v>
                </c:pt>
                <c:pt idx="82">
                  <c:v>2.14</c:v>
                </c:pt>
                <c:pt idx="83">
                  <c:v>2.16</c:v>
                </c:pt>
                <c:pt idx="84">
                  <c:v>2.1800000000000002</c:v>
                </c:pt>
                <c:pt idx="85">
                  <c:v>2.2000000000000002</c:v>
                </c:pt>
                <c:pt idx="86">
                  <c:v>2.2200000000000002</c:v>
                </c:pt>
                <c:pt idx="87">
                  <c:v>2.2400000000000002</c:v>
                </c:pt>
                <c:pt idx="88">
                  <c:v>2.2599999999999998</c:v>
                </c:pt>
                <c:pt idx="89">
                  <c:v>2.2799999999999998</c:v>
                </c:pt>
                <c:pt idx="90">
                  <c:v>2.2999999999999998</c:v>
                </c:pt>
                <c:pt idx="91">
                  <c:v>2.3199999999999998</c:v>
                </c:pt>
                <c:pt idx="92">
                  <c:v>2.34</c:v>
                </c:pt>
                <c:pt idx="93">
                  <c:v>2.36</c:v>
                </c:pt>
                <c:pt idx="94">
                  <c:v>2.38</c:v>
                </c:pt>
                <c:pt idx="95">
                  <c:v>2.4</c:v>
                </c:pt>
                <c:pt idx="96">
                  <c:v>2.42</c:v>
                </c:pt>
                <c:pt idx="97">
                  <c:v>2.44</c:v>
                </c:pt>
                <c:pt idx="98">
                  <c:v>2.46</c:v>
                </c:pt>
                <c:pt idx="99">
                  <c:v>2.48</c:v>
                </c:pt>
                <c:pt idx="100">
                  <c:v>2.5</c:v>
                </c:pt>
                <c:pt idx="101">
                  <c:v>2.52</c:v>
                </c:pt>
                <c:pt idx="102">
                  <c:v>2.54</c:v>
                </c:pt>
                <c:pt idx="103">
                  <c:v>2.56</c:v>
                </c:pt>
                <c:pt idx="104">
                  <c:v>2.58</c:v>
                </c:pt>
                <c:pt idx="105">
                  <c:v>2.6</c:v>
                </c:pt>
                <c:pt idx="106">
                  <c:v>2.62</c:v>
                </c:pt>
                <c:pt idx="107">
                  <c:v>2.64</c:v>
                </c:pt>
                <c:pt idx="108">
                  <c:v>2.66</c:v>
                </c:pt>
              </c:numCache>
            </c:numRef>
          </c:xVal>
          <c:yVal>
            <c:numRef>
              <c:f>'Full distribution DD'!$X$2:$X$110</c:f>
              <c:numCache>
                <c:formatCode>General</c:formatCode>
                <c:ptCount val="109"/>
                <c:pt idx="0">
                  <c:v>2.4000000000000001E-5</c:v>
                </c:pt>
                <c:pt idx="1">
                  <c:v>0</c:v>
                </c:pt>
                <c:pt idx="2">
                  <c:v>2.4000000000000001E-5</c:v>
                </c:pt>
                <c:pt idx="3">
                  <c:v>2.4000000000000001E-5</c:v>
                </c:pt>
                <c:pt idx="4">
                  <c:v>4.8600000000000002E-5</c:v>
                </c:pt>
                <c:pt idx="5">
                  <c:v>9.6600000000000003E-5</c:v>
                </c:pt>
                <c:pt idx="6">
                  <c:v>2.9040000000000001E-4</c:v>
                </c:pt>
                <c:pt idx="7">
                  <c:v>4.1099999999999996E-4</c:v>
                </c:pt>
                <c:pt idx="8">
                  <c:v>5.5619999999999997E-4</c:v>
                </c:pt>
                <c:pt idx="9">
                  <c:v>1.4021999999999999E-3</c:v>
                </c:pt>
                <c:pt idx="10">
                  <c:v>1.3536000000000002E-3</c:v>
                </c:pt>
                <c:pt idx="11">
                  <c:v>2.0790000000000001E-3</c:v>
                </c:pt>
                <c:pt idx="12">
                  <c:v>2.9736000000000003E-3</c:v>
                </c:pt>
                <c:pt idx="13">
                  <c:v>3.5777999999999999E-3</c:v>
                </c:pt>
                <c:pt idx="14">
                  <c:v>5.2218000000000004E-3</c:v>
                </c:pt>
                <c:pt idx="15">
                  <c:v>6.0923999999999996E-3</c:v>
                </c:pt>
                <c:pt idx="16">
                  <c:v>8.0987999999999997E-3</c:v>
                </c:pt>
                <c:pt idx="17">
                  <c:v>9.9365999999999986E-3</c:v>
                </c:pt>
                <c:pt idx="18">
                  <c:v>1.08066E-2</c:v>
                </c:pt>
                <c:pt idx="19">
                  <c:v>1.3611E-2</c:v>
                </c:pt>
                <c:pt idx="20">
                  <c:v>1.6584599999999998E-2</c:v>
                </c:pt>
                <c:pt idx="21">
                  <c:v>1.67058E-2</c:v>
                </c:pt>
                <c:pt idx="22">
                  <c:v>1.9630799999999997E-2</c:v>
                </c:pt>
                <c:pt idx="23">
                  <c:v>2.0791199999999999E-2</c:v>
                </c:pt>
                <c:pt idx="24">
                  <c:v>2.20728E-2</c:v>
                </c:pt>
                <c:pt idx="25">
                  <c:v>2.2701599999999999E-2</c:v>
                </c:pt>
                <c:pt idx="26">
                  <c:v>2.4151799999999998E-2</c:v>
                </c:pt>
                <c:pt idx="27">
                  <c:v>2.7996E-2</c:v>
                </c:pt>
                <c:pt idx="28">
                  <c:v>2.9494799999999998E-2</c:v>
                </c:pt>
                <c:pt idx="29">
                  <c:v>3.1694999999999994E-2</c:v>
                </c:pt>
                <c:pt idx="30">
                  <c:v>3.3459599999999999E-2</c:v>
                </c:pt>
                <c:pt idx="31">
                  <c:v>3.8029199999999992E-2</c:v>
                </c:pt>
                <c:pt idx="32">
                  <c:v>3.7835399999999998E-2</c:v>
                </c:pt>
                <c:pt idx="33">
                  <c:v>4.1534399999999992E-2</c:v>
                </c:pt>
                <c:pt idx="34">
                  <c:v>4.6055399999999996E-2</c:v>
                </c:pt>
                <c:pt idx="35">
                  <c:v>5.1205199999999999E-2</c:v>
                </c:pt>
                <c:pt idx="36">
                  <c:v>5.5701599999999997E-2</c:v>
                </c:pt>
                <c:pt idx="37">
                  <c:v>5.9666400000000001E-2</c:v>
                </c:pt>
                <c:pt idx="38">
                  <c:v>6.6629399999999991E-2</c:v>
                </c:pt>
                <c:pt idx="39">
                  <c:v>7.2721800000000003E-2</c:v>
                </c:pt>
                <c:pt idx="40">
                  <c:v>8.2537199999999991E-2</c:v>
                </c:pt>
                <c:pt idx="41">
                  <c:v>9.4020599999999996E-2</c:v>
                </c:pt>
                <c:pt idx="42">
                  <c:v>0.1022166</c:v>
                </c:pt>
                <c:pt idx="43">
                  <c:v>0.11749559999999999</c:v>
                </c:pt>
                <c:pt idx="44">
                  <c:v>0.1310586</c:v>
                </c:pt>
                <c:pt idx="45">
                  <c:v>0.1510764</c:v>
                </c:pt>
                <c:pt idx="46">
                  <c:v>0.1673472</c:v>
                </c:pt>
                <c:pt idx="47">
                  <c:v>0.19244160000000002</c:v>
                </c:pt>
                <c:pt idx="48">
                  <c:v>0.21395819999999999</c:v>
                </c:pt>
                <c:pt idx="49">
                  <c:v>0.2386182</c:v>
                </c:pt>
                <c:pt idx="50">
                  <c:v>0.27490619999999999</c:v>
                </c:pt>
                <c:pt idx="51">
                  <c:v>0.31288679999999996</c:v>
                </c:pt>
                <c:pt idx="52">
                  <c:v>0.35495340000000003</c:v>
                </c:pt>
                <c:pt idx="53">
                  <c:v>0.39955860000000004</c:v>
                </c:pt>
                <c:pt idx="54">
                  <c:v>0.452262</c:v>
                </c:pt>
                <c:pt idx="55">
                  <c:v>0.50397479999999995</c:v>
                </c:pt>
                <c:pt idx="56">
                  <c:v>0.5672682</c:v>
                </c:pt>
                <c:pt idx="57">
                  <c:v>0.63114119999999996</c:v>
                </c:pt>
                <c:pt idx="58">
                  <c:v>0.69629580000000002</c:v>
                </c:pt>
                <c:pt idx="59">
                  <c:v>0.75833159999999999</c:v>
                </c:pt>
                <c:pt idx="60">
                  <c:v>0.83487300000000009</c:v>
                </c:pt>
                <c:pt idx="61">
                  <c:v>0.89188020000000001</c:v>
                </c:pt>
                <c:pt idx="62">
                  <c:v>0.97364399999999995</c:v>
                </c:pt>
                <c:pt idx="63">
                  <c:v>1.0215125999999999</c:v>
                </c:pt>
                <c:pt idx="64">
                  <c:v>1.0817112</c:v>
                </c:pt>
                <c:pt idx="65">
                  <c:v>1.1227866</c:v>
                </c:pt>
                <c:pt idx="66">
                  <c:v>1.1525957999999998</c:v>
                </c:pt>
                <c:pt idx="67">
                  <c:v>1.1656991999999999</c:v>
                </c:pt>
                <c:pt idx="68">
                  <c:v>1.1704133999999999</c:v>
                </c:pt>
                <c:pt idx="69">
                  <c:v>1.1836373999999998</c:v>
                </c:pt>
                <c:pt idx="70">
                  <c:v>1.1512415999999999</c:v>
                </c:pt>
                <c:pt idx="71">
                  <c:v>1.1266061999999999</c:v>
                </c:pt>
                <c:pt idx="72">
                  <c:v>1.0870302000000001</c:v>
                </c:pt>
                <c:pt idx="73">
                  <c:v>1.0168949999999999</c:v>
                </c:pt>
                <c:pt idx="74">
                  <c:v>0.95630999999999999</c:v>
                </c:pt>
                <c:pt idx="75">
                  <c:v>0.89311319999999994</c:v>
                </c:pt>
                <c:pt idx="76">
                  <c:v>0.83380920000000003</c:v>
                </c:pt>
                <c:pt idx="77">
                  <c:v>0.74941079999999993</c:v>
                </c:pt>
                <c:pt idx="78">
                  <c:v>0.67971119999999996</c:v>
                </c:pt>
                <c:pt idx="79">
                  <c:v>0.59678699999999996</c:v>
                </c:pt>
                <c:pt idx="80">
                  <c:v>0.52532219999999996</c:v>
                </c:pt>
                <c:pt idx="81">
                  <c:v>0.45600960000000001</c:v>
                </c:pt>
                <c:pt idx="82">
                  <c:v>0.39416699999999999</c:v>
                </c:pt>
                <c:pt idx="83">
                  <c:v>0.32976179999999994</c:v>
                </c:pt>
                <c:pt idx="84">
                  <c:v>0.28138560000000001</c:v>
                </c:pt>
                <c:pt idx="85">
                  <c:v>0.23373479999999999</c:v>
                </c:pt>
                <c:pt idx="86">
                  <c:v>0.19036260000000002</c:v>
                </c:pt>
                <c:pt idx="87">
                  <c:v>0.15035099999999998</c:v>
                </c:pt>
                <c:pt idx="88">
                  <c:v>0.12107399999999999</c:v>
                </c:pt>
                <c:pt idx="89">
                  <c:v>9.6003000000000005E-2</c:v>
                </c:pt>
                <c:pt idx="90">
                  <c:v>7.4171999999999988E-2</c:v>
                </c:pt>
                <c:pt idx="91">
                  <c:v>5.6983199999999998E-2</c:v>
                </c:pt>
                <c:pt idx="92">
                  <c:v>4.3057799999999993E-2</c:v>
                </c:pt>
                <c:pt idx="93">
                  <c:v>3.3459599999999999E-2</c:v>
                </c:pt>
                <c:pt idx="94">
                  <c:v>2.2629E-2</c:v>
                </c:pt>
                <c:pt idx="95">
                  <c:v>1.7406599999999998E-2</c:v>
                </c:pt>
                <c:pt idx="96">
                  <c:v>1.2619799999999999E-2</c:v>
                </c:pt>
                <c:pt idx="97">
                  <c:v>8.4371999999999989E-3</c:v>
                </c:pt>
                <c:pt idx="98">
                  <c:v>6.6966000000000005E-3</c:v>
                </c:pt>
                <c:pt idx="99">
                  <c:v>4.2065999999999996E-3</c:v>
                </c:pt>
                <c:pt idx="100">
                  <c:v>2.9975999999999996E-3</c:v>
                </c:pt>
                <c:pt idx="101">
                  <c:v>1.8372E-3</c:v>
                </c:pt>
                <c:pt idx="102">
                  <c:v>1.4748000000000001E-3</c:v>
                </c:pt>
                <c:pt idx="103">
                  <c:v>9.6719999999999987E-4</c:v>
                </c:pt>
                <c:pt idx="104">
                  <c:v>7.2539999999999996E-4</c:v>
                </c:pt>
                <c:pt idx="105">
                  <c:v>3.8699999999999997E-4</c:v>
                </c:pt>
                <c:pt idx="106">
                  <c:v>1.9320000000000001E-4</c:v>
                </c:pt>
                <c:pt idx="107">
                  <c:v>1.206E-4</c:v>
                </c:pt>
                <c:pt idx="108">
                  <c:v>1.4520000000000001E-4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AA3-4589-9852-B2BD7E551399}"/>
            </c:ext>
          </c:extLst>
        </c:ser>
        <c:ser>
          <c:idx val="5"/>
          <c:order val="5"/>
          <c:tx>
            <c:strRef>
              <c:f>'Full distribution DD'!$Y$1</c:f>
              <c:strCache>
                <c:ptCount val="1"/>
                <c:pt idx="0">
                  <c:v>CD5+</c:v>
                </c:pt>
              </c:strCache>
            </c:strRef>
          </c:tx>
          <c:spPr>
            <a:ln w="317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'Full distribution DD'!$S$2:$S$110</c:f>
              <c:numCache>
                <c:formatCode>General</c:formatCode>
                <c:ptCount val="109"/>
                <c:pt idx="0">
                  <c:v>0.5</c:v>
                </c:pt>
                <c:pt idx="1">
                  <c:v>0.52</c:v>
                </c:pt>
                <c:pt idx="2">
                  <c:v>0.54</c:v>
                </c:pt>
                <c:pt idx="3">
                  <c:v>0.56000000000000005</c:v>
                </c:pt>
                <c:pt idx="4">
                  <c:v>0.57999999999999996</c:v>
                </c:pt>
                <c:pt idx="5">
                  <c:v>0.6</c:v>
                </c:pt>
                <c:pt idx="6">
                  <c:v>0.62</c:v>
                </c:pt>
                <c:pt idx="7">
                  <c:v>0.64</c:v>
                </c:pt>
                <c:pt idx="8">
                  <c:v>0.66</c:v>
                </c:pt>
                <c:pt idx="9">
                  <c:v>0.68</c:v>
                </c:pt>
                <c:pt idx="10">
                  <c:v>0.7</c:v>
                </c:pt>
                <c:pt idx="11">
                  <c:v>0.72</c:v>
                </c:pt>
                <c:pt idx="12">
                  <c:v>0.74</c:v>
                </c:pt>
                <c:pt idx="13">
                  <c:v>0.76</c:v>
                </c:pt>
                <c:pt idx="14">
                  <c:v>0.78</c:v>
                </c:pt>
                <c:pt idx="15">
                  <c:v>0.8</c:v>
                </c:pt>
                <c:pt idx="16">
                  <c:v>0.82</c:v>
                </c:pt>
                <c:pt idx="17">
                  <c:v>0.84</c:v>
                </c:pt>
                <c:pt idx="18">
                  <c:v>0.86</c:v>
                </c:pt>
                <c:pt idx="19">
                  <c:v>0.88</c:v>
                </c:pt>
                <c:pt idx="20">
                  <c:v>0.9</c:v>
                </c:pt>
                <c:pt idx="21">
                  <c:v>0.92</c:v>
                </c:pt>
                <c:pt idx="22">
                  <c:v>0.94</c:v>
                </c:pt>
                <c:pt idx="23">
                  <c:v>0.96</c:v>
                </c:pt>
                <c:pt idx="24">
                  <c:v>0.98</c:v>
                </c:pt>
                <c:pt idx="25">
                  <c:v>1</c:v>
                </c:pt>
                <c:pt idx="26">
                  <c:v>1.02</c:v>
                </c:pt>
                <c:pt idx="27">
                  <c:v>1.04</c:v>
                </c:pt>
                <c:pt idx="28">
                  <c:v>1.06</c:v>
                </c:pt>
                <c:pt idx="29">
                  <c:v>1.08</c:v>
                </c:pt>
                <c:pt idx="30">
                  <c:v>1.1000000000000001</c:v>
                </c:pt>
                <c:pt idx="31">
                  <c:v>1.1200000000000001</c:v>
                </c:pt>
                <c:pt idx="32">
                  <c:v>1.1399999999999999</c:v>
                </c:pt>
                <c:pt idx="33">
                  <c:v>1.1599999999999999</c:v>
                </c:pt>
                <c:pt idx="34">
                  <c:v>1.18</c:v>
                </c:pt>
                <c:pt idx="35">
                  <c:v>1.2</c:v>
                </c:pt>
                <c:pt idx="36">
                  <c:v>1.22</c:v>
                </c:pt>
                <c:pt idx="37">
                  <c:v>1.24</c:v>
                </c:pt>
                <c:pt idx="38">
                  <c:v>1.26</c:v>
                </c:pt>
                <c:pt idx="39">
                  <c:v>1.28</c:v>
                </c:pt>
                <c:pt idx="40">
                  <c:v>1.3</c:v>
                </c:pt>
                <c:pt idx="41">
                  <c:v>1.32</c:v>
                </c:pt>
                <c:pt idx="42">
                  <c:v>1.34</c:v>
                </c:pt>
                <c:pt idx="43">
                  <c:v>1.36</c:v>
                </c:pt>
                <c:pt idx="44">
                  <c:v>1.38</c:v>
                </c:pt>
                <c:pt idx="45">
                  <c:v>1.4</c:v>
                </c:pt>
                <c:pt idx="46">
                  <c:v>1.42</c:v>
                </c:pt>
                <c:pt idx="47">
                  <c:v>1.44</c:v>
                </c:pt>
                <c:pt idx="48">
                  <c:v>1.46</c:v>
                </c:pt>
                <c:pt idx="49">
                  <c:v>1.48</c:v>
                </c:pt>
                <c:pt idx="50">
                  <c:v>1.5</c:v>
                </c:pt>
                <c:pt idx="51">
                  <c:v>1.52</c:v>
                </c:pt>
                <c:pt idx="52">
                  <c:v>1.54</c:v>
                </c:pt>
                <c:pt idx="53">
                  <c:v>1.56</c:v>
                </c:pt>
                <c:pt idx="54">
                  <c:v>1.58</c:v>
                </c:pt>
                <c:pt idx="55">
                  <c:v>1.6</c:v>
                </c:pt>
                <c:pt idx="56">
                  <c:v>1.62</c:v>
                </c:pt>
                <c:pt idx="57">
                  <c:v>1.64</c:v>
                </c:pt>
                <c:pt idx="58">
                  <c:v>1.66</c:v>
                </c:pt>
                <c:pt idx="59">
                  <c:v>1.68</c:v>
                </c:pt>
                <c:pt idx="60">
                  <c:v>1.7</c:v>
                </c:pt>
                <c:pt idx="61">
                  <c:v>1.72</c:v>
                </c:pt>
                <c:pt idx="62">
                  <c:v>1.74</c:v>
                </c:pt>
                <c:pt idx="63">
                  <c:v>1.76</c:v>
                </c:pt>
                <c:pt idx="64">
                  <c:v>1.78</c:v>
                </c:pt>
                <c:pt idx="65">
                  <c:v>1.8</c:v>
                </c:pt>
                <c:pt idx="66">
                  <c:v>1.82</c:v>
                </c:pt>
                <c:pt idx="67">
                  <c:v>1.84</c:v>
                </c:pt>
                <c:pt idx="68">
                  <c:v>1.86</c:v>
                </c:pt>
                <c:pt idx="69">
                  <c:v>1.88</c:v>
                </c:pt>
                <c:pt idx="70">
                  <c:v>1.9</c:v>
                </c:pt>
                <c:pt idx="71">
                  <c:v>1.92</c:v>
                </c:pt>
                <c:pt idx="72">
                  <c:v>1.94</c:v>
                </c:pt>
                <c:pt idx="73">
                  <c:v>1.96</c:v>
                </c:pt>
                <c:pt idx="74">
                  <c:v>1.98</c:v>
                </c:pt>
                <c:pt idx="75">
                  <c:v>2</c:v>
                </c:pt>
                <c:pt idx="76">
                  <c:v>2.02</c:v>
                </c:pt>
                <c:pt idx="77">
                  <c:v>2.04</c:v>
                </c:pt>
                <c:pt idx="78">
                  <c:v>2.06</c:v>
                </c:pt>
                <c:pt idx="79">
                  <c:v>2.08</c:v>
                </c:pt>
                <c:pt idx="80">
                  <c:v>2.1</c:v>
                </c:pt>
                <c:pt idx="81">
                  <c:v>2.12</c:v>
                </c:pt>
                <c:pt idx="82">
                  <c:v>2.14</c:v>
                </c:pt>
                <c:pt idx="83">
                  <c:v>2.16</c:v>
                </c:pt>
                <c:pt idx="84">
                  <c:v>2.1800000000000002</c:v>
                </c:pt>
                <c:pt idx="85">
                  <c:v>2.2000000000000002</c:v>
                </c:pt>
                <c:pt idx="86">
                  <c:v>2.2200000000000002</c:v>
                </c:pt>
                <c:pt idx="87">
                  <c:v>2.2400000000000002</c:v>
                </c:pt>
                <c:pt idx="88">
                  <c:v>2.2599999999999998</c:v>
                </c:pt>
                <c:pt idx="89">
                  <c:v>2.2799999999999998</c:v>
                </c:pt>
                <c:pt idx="90">
                  <c:v>2.2999999999999998</c:v>
                </c:pt>
                <c:pt idx="91">
                  <c:v>2.3199999999999998</c:v>
                </c:pt>
                <c:pt idx="92">
                  <c:v>2.34</c:v>
                </c:pt>
                <c:pt idx="93">
                  <c:v>2.36</c:v>
                </c:pt>
                <c:pt idx="94">
                  <c:v>2.38</c:v>
                </c:pt>
                <c:pt idx="95">
                  <c:v>2.4</c:v>
                </c:pt>
                <c:pt idx="96">
                  <c:v>2.42</c:v>
                </c:pt>
                <c:pt idx="97">
                  <c:v>2.44</c:v>
                </c:pt>
                <c:pt idx="98">
                  <c:v>2.46</c:v>
                </c:pt>
                <c:pt idx="99">
                  <c:v>2.48</c:v>
                </c:pt>
                <c:pt idx="100">
                  <c:v>2.5</c:v>
                </c:pt>
                <c:pt idx="101">
                  <c:v>2.52</c:v>
                </c:pt>
                <c:pt idx="102">
                  <c:v>2.54</c:v>
                </c:pt>
                <c:pt idx="103">
                  <c:v>2.56</c:v>
                </c:pt>
                <c:pt idx="104">
                  <c:v>2.58</c:v>
                </c:pt>
                <c:pt idx="105">
                  <c:v>2.6</c:v>
                </c:pt>
                <c:pt idx="106">
                  <c:v>2.62</c:v>
                </c:pt>
                <c:pt idx="107">
                  <c:v>2.64</c:v>
                </c:pt>
                <c:pt idx="108">
                  <c:v>2.66</c:v>
                </c:pt>
              </c:numCache>
            </c:numRef>
          </c:xVal>
          <c:yVal>
            <c:numRef>
              <c:f>'Full distribution DD'!$Y$2:$Y$110</c:f>
              <c:numCache>
                <c:formatCode>General</c:formatCode>
                <c:ptCount val="109"/>
                <c:pt idx="0">
                  <c:v>9.7E-5</c:v>
                </c:pt>
                <c:pt idx="1">
                  <c:v>1.46E-4</c:v>
                </c:pt>
                <c:pt idx="2">
                  <c:v>2.9100000000000003E-4</c:v>
                </c:pt>
                <c:pt idx="3">
                  <c:v>5.8299999999999997E-4</c:v>
                </c:pt>
                <c:pt idx="4">
                  <c:v>1.2620000000000001E-3</c:v>
                </c:pt>
                <c:pt idx="5">
                  <c:v>1.748E-3</c:v>
                </c:pt>
                <c:pt idx="6">
                  <c:v>3.1800000000000001E-3</c:v>
                </c:pt>
                <c:pt idx="7">
                  <c:v>5.4140000000000004E-3</c:v>
                </c:pt>
                <c:pt idx="8">
                  <c:v>8.7889999999999999E-3</c:v>
                </c:pt>
                <c:pt idx="9">
                  <c:v>1.4688E-2</c:v>
                </c:pt>
                <c:pt idx="10">
                  <c:v>2.0660999999999999E-2</c:v>
                </c:pt>
                <c:pt idx="11">
                  <c:v>2.9134E-2</c:v>
                </c:pt>
                <c:pt idx="12">
                  <c:v>4.1248E-2</c:v>
                </c:pt>
                <c:pt idx="13">
                  <c:v>5.3289999999999997E-2</c:v>
                </c:pt>
                <c:pt idx="14">
                  <c:v>6.8245E-2</c:v>
                </c:pt>
                <c:pt idx="15">
                  <c:v>8.5142999999999996E-2</c:v>
                </c:pt>
                <c:pt idx="16">
                  <c:v>0.10349700000000001</c:v>
                </c:pt>
                <c:pt idx="17">
                  <c:v>0.118962</c:v>
                </c:pt>
                <c:pt idx="18">
                  <c:v>0.14030200000000001</c:v>
                </c:pt>
                <c:pt idx="19">
                  <c:v>0.161303</c:v>
                </c:pt>
                <c:pt idx="20">
                  <c:v>0.17764199999999999</c:v>
                </c:pt>
                <c:pt idx="21">
                  <c:v>0.19284000000000001</c:v>
                </c:pt>
                <c:pt idx="22">
                  <c:v>0.20988299999999999</c:v>
                </c:pt>
                <c:pt idx="23">
                  <c:v>0.21956999999999999</c:v>
                </c:pt>
                <c:pt idx="24">
                  <c:v>0.230932</c:v>
                </c:pt>
                <c:pt idx="25">
                  <c:v>0.240813</c:v>
                </c:pt>
                <c:pt idx="26">
                  <c:v>0.25183499999999998</c:v>
                </c:pt>
                <c:pt idx="27">
                  <c:v>0.254384</c:v>
                </c:pt>
                <c:pt idx="28">
                  <c:v>0.25411699999999998</c:v>
                </c:pt>
                <c:pt idx="29">
                  <c:v>0.25605899999999998</c:v>
                </c:pt>
                <c:pt idx="30">
                  <c:v>0.25183499999999998</c:v>
                </c:pt>
                <c:pt idx="31">
                  <c:v>0.24829000000000001</c:v>
                </c:pt>
                <c:pt idx="32">
                  <c:v>0.24960099999999999</c:v>
                </c:pt>
                <c:pt idx="33">
                  <c:v>0.24476999999999999</c:v>
                </c:pt>
                <c:pt idx="34">
                  <c:v>0.249917</c:v>
                </c:pt>
                <c:pt idx="35">
                  <c:v>0.240788</c:v>
                </c:pt>
                <c:pt idx="36">
                  <c:v>0.246251</c:v>
                </c:pt>
                <c:pt idx="37">
                  <c:v>0.24807199999999999</c:v>
                </c:pt>
                <c:pt idx="38">
                  <c:v>0.251689</c:v>
                </c:pt>
                <c:pt idx="39">
                  <c:v>0.26402199999999998</c:v>
                </c:pt>
                <c:pt idx="40">
                  <c:v>0.27077200000000001</c:v>
                </c:pt>
                <c:pt idx="41">
                  <c:v>0.28468300000000002</c:v>
                </c:pt>
                <c:pt idx="42">
                  <c:v>0.28975699999999999</c:v>
                </c:pt>
                <c:pt idx="43">
                  <c:v>0.30512499999999998</c:v>
                </c:pt>
                <c:pt idx="44">
                  <c:v>0.32311499999999999</c:v>
                </c:pt>
                <c:pt idx="45">
                  <c:v>0.339721</c:v>
                </c:pt>
                <c:pt idx="46">
                  <c:v>0.36489700000000003</c:v>
                </c:pt>
                <c:pt idx="47">
                  <c:v>0.393982</c:v>
                </c:pt>
                <c:pt idx="48">
                  <c:v>0.420178</c:v>
                </c:pt>
                <c:pt idx="49">
                  <c:v>0.45521099999999998</c:v>
                </c:pt>
                <c:pt idx="50">
                  <c:v>0.49645899999999998</c:v>
                </c:pt>
                <c:pt idx="51">
                  <c:v>0.52928299999999995</c:v>
                </c:pt>
                <c:pt idx="52">
                  <c:v>0.57822700000000005</c:v>
                </c:pt>
                <c:pt idx="53">
                  <c:v>0.63180899999999995</c:v>
                </c:pt>
                <c:pt idx="54">
                  <c:v>0.69590200000000002</c:v>
                </c:pt>
                <c:pt idx="55">
                  <c:v>0.75174200000000002</c:v>
                </c:pt>
                <c:pt idx="56">
                  <c:v>0.83091199999999998</c:v>
                </c:pt>
                <c:pt idx="57">
                  <c:v>0.89876900000000004</c:v>
                </c:pt>
                <c:pt idx="58">
                  <c:v>0.96873799999999999</c:v>
                </c:pt>
                <c:pt idx="59">
                  <c:v>1.0672820000000001</c:v>
                </c:pt>
                <c:pt idx="60">
                  <c:v>1.1313759999999999</c:v>
                </c:pt>
                <c:pt idx="61">
                  <c:v>1.2243120000000001</c:v>
                </c:pt>
                <c:pt idx="62">
                  <c:v>1.316908</c:v>
                </c:pt>
                <c:pt idx="63">
                  <c:v>1.388722</c:v>
                </c:pt>
                <c:pt idx="64">
                  <c:v>1.4659009999999999</c:v>
                </c:pt>
                <c:pt idx="65">
                  <c:v>1.519652</c:v>
                </c:pt>
                <c:pt idx="66">
                  <c:v>1.5592010000000001</c:v>
                </c:pt>
                <c:pt idx="67">
                  <c:v>1.605475</c:v>
                </c:pt>
                <c:pt idx="68">
                  <c:v>1.6265970000000001</c:v>
                </c:pt>
                <c:pt idx="69">
                  <c:v>1.6368419999999999</c:v>
                </c:pt>
                <c:pt idx="70">
                  <c:v>1.633006</c:v>
                </c:pt>
                <c:pt idx="71">
                  <c:v>1.611496</c:v>
                </c:pt>
                <c:pt idx="72">
                  <c:v>1.5806389999999999</c:v>
                </c:pt>
                <c:pt idx="73">
                  <c:v>1.5180499999999999</c:v>
                </c:pt>
                <c:pt idx="74">
                  <c:v>1.454393</c:v>
                </c:pt>
                <c:pt idx="75">
                  <c:v>1.3665069999999999</c:v>
                </c:pt>
                <c:pt idx="76">
                  <c:v>1.2762910000000001</c:v>
                </c:pt>
                <c:pt idx="77">
                  <c:v>1.1781109999999999</c:v>
                </c:pt>
                <c:pt idx="78">
                  <c:v>1.084325</c:v>
                </c:pt>
                <c:pt idx="79">
                  <c:v>0.97711400000000004</c:v>
                </c:pt>
                <c:pt idx="80">
                  <c:v>0.87303399999999998</c:v>
                </c:pt>
                <c:pt idx="81">
                  <c:v>0.766818</c:v>
                </c:pt>
                <c:pt idx="82">
                  <c:v>0.66722999999999999</c:v>
                </c:pt>
                <c:pt idx="83">
                  <c:v>0.58060699999999998</c:v>
                </c:pt>
                <c:pt idx="84">
                  <c:v>0.47902800000000001</c:v>
                </c:pt>
                <c:pt idx="85">
                  <c:v>0.40204200000000001</c:v>
                </c:pt>
                <c:pt idx="86">
                  <c:v>0.33168500000000001</c:v>
                </c:pt>
                <c:pt idx="87">
                  <c:v>0.27353899999999998</c:v>
                </c:pt>
                <c:pt idx="88">
                  <c:v>0.223745</c:v>
                </c:pt>
                <c:pt idx="89">
                  <c:v>0.173733</c:v>
                </c:pt>
                <c:pt idx="90">
                  <c:v>0.13802</c:v>
                </c:pt>
                <c:pt idx="91">
                  <c:v>0.103424</c:v>
                </c:pt>
                <c:pt idx="92">
                  <c:v>8.0627000000000004E-2</c:v>
                </c:pt>
                <c:pt idx="93">
                  <c:v>6.1545000000000002E-2</c:v>
                </c:pt>
                <c:pt idx="94">
                  <c:v>4.5982000000000002E-2</c:v>
                </c:pt>
                <c:pt idx="95">
                  <c:v>3.1463999999999999E-2</c:v>
                </c:pt>
                <c:pt idx="96">
                  <c:v>2.3137000000000001E-2</c:v>
                </c:pt>
                <c:pt idx="97">
                  <c:v>1.7139999999999999E-2</c:v>
                </c:pt>
                <c:pt idx="98">
                  <c:v>1.0560999999999999E-2</c:v>
                </c:pt>
                <c:pt idx="99">
                  <c:v>7.9389999999999999E-3</c:v>
                </c:pt>
                <c:pt idx="100">
                  <c:v>4.6860000000000001E-3</c:v>
                </c:pt>
                <c:pt idx="101">
                  <c:v>3.5690000000000001E-3</c:v>
                </c:pt>
                <c:pt idx="102">
                  <c:v>2.9619999999999998E-3</c:v>
                </c:pt>
                <c:pt idx="103">
                  <c:v>1.699E-3</c:v>
                </c:pt>
                <c:pt idx="104">
                  <c:v>1.1410000000000001E-3</c:v>
                </c:pt>
                <c:pt idx="105">
                  <c:v>8.9800000000000004E-4</c:v>
                </c:pt>
                <c:pt idx="106">
                  <c:v>4.37E-4</c:v>
                </c:pt>
                <c:pt idx="107">
                  <c:v>3.4000000000000002E-4</c:v>
                </c:pt>
                <c:pt idx="108">
                  <c:v>1.94E-4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2AA3-4589-9852-B2BD7E5513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48956432"/>
        <c:axId val="-1449073168"/>
      </c:scatterChart>
      <c:valAx>
        <c:axId val="-1448956432"/>
        <c:scaling>
          <c:orientation val="minMax"/>
          <c:max val="2.75"/>
          <c:min val="0.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0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49073168"/>
        <c:crosses val="autoZero"/>
        <c:crossBetween val="midCat"/>
      </c:valAx>
      <c:valAx>
        <c:axId val="-144907316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0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489564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l"/>
      <c:legendEntry>
        <c:idx val="0"/>
        <c:delete val="1"/>
      </c:legendEntry>
      <c:legendEntry>
        <c:idx val="1"/>
        <c:delete val="1"/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3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3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14226292053737499"/>
          <c:y val="6.4608276764526601E-2"/>
          <c:w val="0.30204310246706428"/>
          <c:h val="0.536545533511139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'Compare Akaike'!$B$1</c:f>
              <c:strCache>
                <c:ptCount val="1"/>
                <c:pt idx="0">
                  <c:v>AICc Value</c:v>
                </c:pt>
              </c:strCache>
            </c:strRef>
          </c:tx>
          <c:spPr>
            <a:ln w="63500">
              <a:solidFill>
                <a:srgbClr val="0070C0"/>
              </a:solidFill>
            </a:ln>
          </c:spPr>
          <c:marker>
            <c:symbol val="circle"/>
            <c:size val="19"/>
            <c:spPr>
              <a:solidFill>
                <a:schemeClr val="bg1"/>
              </a:solidFill>
              <a:ln>
                <a:solidFill>
                  <a:srgbClr val="0070C0"/>
                </a:solidFill>
              </a:ln>
            </c:spPr>
          </c:marker>
          <c:cat>
            <c:numRef>
              <c:f>'Compare Akaike'!$A$2:$A$7</c:f>
              <c:numCache>
                <c:formatCode>General</c:formatCode>
                <c:ptCount val="6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</c:numCache>
            </c:numRef>
          </c:cat>
          <c:val>
            <c:numRef>
              <c:f>'Compare Akaike'!$D$2:$D$7</c:f>
              <c:numCache>
                <c:formatCode>General</c:formatCode>
                <c:ptCount val="6"/>
                <c:pt idx="0">
                  <c:v>740605.84405399999</c:v>
                </c:pt>
                <c:pt idx="1">
                  <c:v>741143.28015499993</c:v>
                </c:pt>
                <c:pt idx="2">
                  <c:v>734429.40053799993</c:v>
                </c:pt>
                <c:pt idx="3">
                  <c:v>733455.67474699998</c:v>
                </c:pt>
                <c:pt idx="4">
                  <c:v>733168.77683699992</c:v>
                </c:pt>
                <c:pt idx="5">
                  <c:v>733733.34733299993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D6E-4822-84A5-B7E4D6BAA2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457473056"/>
        <c:axId val="-1457455344"/>
      </c:lineChart>
      <c:catAx>
        <c:axId val="-1457473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57455344"/>
        <c:crosses val="autoZero"/>
        <c:auto val="1"/>
        <c:lblAlgn val="ctr"/>
        <c:lblOffset val="100"/>
        <c:noMultiLvlLbl val="0"/>
      </c:catAx>
      <c:valAx>
        <c:axId val="-1457455344"/>
        <c:scaling>
          <c:orientation val="minMax"/>
          <c:min val="731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57473056"/>
        <c:crosses val="autoZero"/>
        <c:crossBetween val="between"/>
        <c:majorUnit val="4000"/>
      </c:valAx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13"/>
            <c:spPr>
              <a:solidFill>
                <a:schemeClr val="accent1"/>
              </a:solidFill>
              <a:ln w="9525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13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336-4921-B8EB-09E6CD1A2699}"/>
              </c:ext>
            </c:extLst>
          </c:dPt>
          <c:dPt>
            <c:idx val="1"/>
            <c:marker>
              <c:symbol val="circle"/>
              <c:size val="13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8336-4921-B8EB-09E6CD1A2699}"/>
              </c:ext>
            </c:extLst>
          </c:dPt>
          <c:dPt>
            <c:idx val="2"/>
            <c:marker>
              <c:symbol val="circle"/>
              <c:size val="13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8336-4921-B8EB-09E6CD1A2699}"/>
              </c:ext>
            </c:extLst>
          </c:dPt>
          <c:dPt>
            <c:idx val="3"/>
            <c:marker>
              <c:symbol val="circle"/>
              <c:size val="13"/>
              <c:spPr>
                <a:solidFill>
                  <a:srgbClr val="FFC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8336-4921-B8EB-09E6CD1A2699}"/>
              </c:ext>
            </c:extLst>
          </c:dPt>
          <c:dPt>
            <c:idx val="4"/>
            <c:marker>
              <c:symbol val="circle"/>
              <c:size val="13"/>
              <c:spPr>
                <a:solidFill>
                  <a:srgbClr val="FFC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8336-4921-B8EB-09E6CD1A2699}"/>
              </c:ext>
            </c:extLst>
          </c:dPt>
          <c:dPt>
            <c:idx val="5"/>
            <c:marker>
              <c:symbol val="circle"/>
              <c:size val="13"/>
              <c:spPr>
                <a:solidFill>
                  <a:srgbClr val="00B05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8336-4921-B8EB-09E6CD1A2699}"/>
              </c:ext>
            </c:extLst>
          </c:dPt>
          <c:dPt>
            <c:idx val="6"/>
            <c:marker>
              <c:symbol val="circle"/>
              <c:size val="13"/>
              <c:spPr>
                <a:solidFill>
                  <a:srgbClr val="00B05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8336-4921-B8EB-09E6CD1A2699}"/>
              </c:ext>
            </c:extLst>
          </c:dPt>
          <c:dPt>
            <c:idx val="7"/>
            <c:marker>
              <c:symbol val="circle"/>
              <c:size val="13"/>
              <c:spPr>
                <a:solidFill>
                  <a:srgbClr val="0070C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8336-4921-B8EB-09E6CD1A2699}"/>
              </c:ext>
            </c:extLst>
          </c:dPt>
          <c:dPt>
            <c:idx val="8"/>
            <c:marker>
              <c:symbol val="circle"/>
              <c:size val="13"/>
              <c:spPr>
                <a:solidFill>
                  <a:srgbClr val="0070C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8336-4921-B8EB-09E6CD1A2699}"/>
              </c:ext>
            </c:extLst>
          </c:dPt>
          <c:dPt>
            <c:idx val="9"/>
            <c:marker>
              <c:symbol val="circle"/>
              <c:size val="13"/>
              <c:spPr>
                <a:solidFill>
                  <a:srgbClr val="00206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8336-4921-B8EB-09E6CD1A2699}"/>
              </c:ext>
            </c:extLst>
          </c:dPt>
          <c:dPt>
            <c:idx val="10"/>
            <c:marker>
              <c:symbol val="circle"/>
              <c:size val="13"/>
              <c:spPr>
                <a:solidFill>
                  <a:srgbClr val="00206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8336-4921-B8EB-09E6CD1A2699}"/>
              </c:ext>
            </c:extLst>
          </c:dPt>
          <c:dPt>
            <c:idx val="11"/>
            <c:marker>
              <c:symbol val="circle"/>
              <c:size val="13"/>
              <c:spPr>
                <a:solidFill>
                  <a:srgbClr val="7030A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8336-4921-B8EB-09E6CD1A2699}"/>
              </c:ext>
            </c:extLst>
          </c:dPt>
          <c:dPt>
            <c:idx val="12"/>
            <c:marker>
              <c:symbol val="circle"/>
              <c:size val="13"/>
              <c:spPr>
                <a:solidFill>
                  <a:srgbClr val="7030A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8336-4921-B8EB-09E6CD1A2699}"/>
              </c:ext>
            </c:extLst>
          </c:dPt>
          <c:dPt>
            <c:idx val="13"/>
            <c:marker>
              <c:symbol val="circle"/>
              <c:size val="13"/>
              <c:spPr>
                <a:solidFill>
                  <a:srgbClr val="7030A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8336-4921-B8EB-09E6CD1A2699}"/>
              </c:ext>
            </c:extLst>
          </c:dPt>
          <c:xVal>
            <c:numRef>
              <c:f>Individual!$B$2:$B$15</c:f>
              <c:numCache>
                <c:formatCode>General</c:formatCode>
                <c:ptCount val="14"/>
                <c:pt idx="0">
                  <c:v>0.7</c:v>
                </c:pt>
                <c:pt idx="1">
                  <c:v>0.7</c:v>
                </c:pt>
                <c:pt idx="2">
                  <c:v>0.7</c:v>
                </c:pt>
                <c:pt idx="3">
                  <c:v>0.8</c:v>
                </c:pt>
                <c:pt idx="4">
                  <c:v>0.8</c:v>
                </c:pt>
                <c:pt idx="5">
                  <c:v>0.9</c:v>
                </c:pt>
                <c:pt idx="6">
                  <c:v>0.9</c:v>
                </c:pt>
                <c:pt idx="7">
                  <c:v>1</c:v>
                </c:pt>
                <c:pt idx="8">
                  <c:v>1</c:v>
                </c:pt>
                <c:pt idx="9">
                  <c:v>1.1000000000000001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1.2</c:v>
                </c:pt>
              </c:numCache>
            </c:numRef>
          </c:xVal>
          <c:yVal>
            <c:numRef>
              <c:f>Individual!$C$2:$C$15</c:f>
              <c:numCache>
                <c:formatCode>General</c:formatCode>
                <c:ptCount val="14"/>
                <c:pt idx="0">
                  <c:v>1.5683290000000001</c:v>
                </c:pt>
                <c:pt idx="1">
                  <c:v>1.9004920000000001</c:v>
                </c:pt>
                <c:pt idx="2">
                  <c:v>1.0181309999999999</c:v>
                </c:pt>
                <c:pt idx="3">
                  <c:v>1.8794</c:v>
                </c:pt>
                <c:pt idx="4">
                  <c:v>1.26064</c:v>
                </c:pt>
                <c:pt idx="5">
                  <c:v>1.2638769999999999</c:v>
                </c:pt>
                <c:pt idx="6">
                  <c:v>1.880865</c:v>
                </c:pt>
                <c:pt idx="7">
                  <c:v>1.282251</c:v>
                </c:pt>
                <c:pt idx="8">
                  <c:v>1.885591</c:v>
                </c:pt>
                <c:pt idx="9">
                  <c:v>1.298106</c:v>
                </c:pt>
                <c:pt idx="10">
                  <c:v>1.890471</c:v>
                </c:pt>
                <c:pt idx="11">
                  <c:v>1.30752</c:v>
                </c:pt>
                <c:pt idx="12">
                  <c:v>1.8959809999999999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E-8336-4921-B8EB-09E6CD1A2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88577808"/>
        <c:axId val="-1455706576"/>
      </c:scatterChart>
      <c:valAx>
        <c:axId val="-1488577808"/>
        <c:scaling>
          <c:orientation val="minMax"/>
          <c:max val="1.3"/>
          <c:min val="0.6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55706576"/>
        <c:crosses val="autoZero"/>
        <c:crossBetween val="midCat"/>
        <c:majorUnit val="0.1"/>
      </c:valAx>
      <c:valAx>
        <c:axId val="-1455706576"/>
        <c:scaling>
          <c:orientation val="minMax"/>
          <c:min val="0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885778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13"/>
            <c:spPr>
              <a:solidFill>
                <a:schemeClr val="accent1"/>
              </a:solidFill>
              <a:ln w="9525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13"/>
              <c:spPr>
                <a:solidFill>
                  <a:srgbClr val="00B05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235E-4563-B7CE-FB95D18C277E}"/>
              </c:ext>
            </c:extLst>
          </c:dPt>
          <c:dPt>
            <c:idx val="1"/>
            <c:marker>
              <c:symbol val="circle"/>
              <c:size val="13"/>
              <c:spPr>
                <a:solidFill>
                  <a:srgbClr val="00B05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35E-4563-B7CE-FB95D18C277E}"/>
              </c:ext>
            </c:extLst>
          </c:dPt>
          <c:dPt>
            <c:idx val="2"/>
            <c:marker>
              <c:symbol val="circle"/>
              <c:size val="13"/>
              <c:spPr>
                <a:solidFill>
                  <a:srgbClr val="00B05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235E-4563-B7CE-FB95D18C277E}"/>
              </c:ext>
            </c:extLst>
          </c:dPt>
          <c:dPt>
            <c:idx val="3"/>
            <c:marker>
              <c:symbol val="circle"/>
              <c:size val="13"/>
              <c:spPr>
                <a:solidFill>
                  <a:srgbClr val="00B05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35E-4563-B7CE-FB95D18C277E}"/>
              </c:ext>
            </c:extLst>
          </c:dPt>
          <c:dPt>
            <c:idx val="4"/>
            <c:marker>
              <c:symbol val="circle"/>
              <c:size val="13"/>
              <c:spPr>
                <a:solidFill>
                  <a:srgbClr val="00B05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235E-4563-B7CE-FB95D18C277E}"/>
              </c:ext>
            </c:extLst>
          </c:dPt>
          <c:dPt>
            <c:idx val="5"/>
            <c:marker>
              <c:symbol val="circle"/>
              <c:size val="13"/>
              <c:spPr>
                <a:solidFill>
                  <a:srgbClr val="00B05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235E-4563-B7CE-FB95D18C277E}"/>
              </c:ext>
            </c:extLst>
          </c:dPt>
          <c:dPt>
            <c:idx val="6"/>
            <c:marker>
              <c:symbol val="circle"/>
              <c:size val="13"/>
              <c:spPr>
                <a:solidFill>
                  <a:srgbClr val="00B05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235E-4563-B7CE-FB95D18C277E}"/>
              </c:ext>
            </c:extLst>
          </c:dPt>
          <c:dPt>
            <c:idx val="7"/>
            <c:marker>
              <c:symbol val="circle"/>
              <c:size val="13"/>
              <c:spPr>
                <a:solidFill>
                  <a:srgbClr val="0070C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235E-4563-B7CE-FB95D18C277E}"/>
              </c:ext>
            </c:extLst>
          </c:dPt>
          <c:dPt>
            <c:idx val="8"/>
            <c:marker>
              <c:symbol val="circle"/>
              <c:size val="13"/>
              <c:spPr>
                <a:solidFill>
                  <a:srgbClr val="0070C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235E-4563-B7CE-FB95D18C277E}"/>
              </c:ext>
            </c:extLst>
          </c:dPt>
          <c:dPt>
            <c:idx val="9"/>
            <c:marker>
              <c:symbol val="circle"/>
              <c:size val="13"/>
              <c:spPr>
                <a:solidFill>
                  <a:srgbClr val="00206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235E-4563-B7CE-FB95D18C277E}"/>
              </c:ext>
            </c:extLst>
          </c:dPt>
          <c:dPt>
            <c:idx val="10"/>
            <c:marker>
              <c:symbol val="circle"/>
              <c:size val="13"/>
              <c:spPr>
                <a:solidFill>
                  <a:srgbClr val="00206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235E-4563-B7CE-FB95D18C277E}"/>
              </c:ext>
            </c:extLst>
          </c:dPt>
          <c:dPt>
            <c:idx val="11"/>
            <c:marker>
              <c:symbol val="circle"/>
              <c:size val="13"/>
              <c:spPr>
                <a:solidFill>
                  <a:srgbClr val="7030A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235E-4563-B7CE-FB95D18C277E}"/>
              </c:ext>
            </c:extLst>
          </c:dPt>
          <c:dPt>
            <c:idx val="12"/>
            <c:marker>
              <c:symbol val="circle"/>
              <c:size val="13"/>
              <c:spPr>
                <a:solidFill>
                  <a:srgbClr val="7030A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235E-4563-B7CE-FB95D18C277E}"/>
              </c:ext>
            </c:extLst>
          </c:dPt>
          <c:xVal>
            <c:numRef>
              <c:f>Individual!$B$18:$B$30</c:f>
              <c:numCache>
                <c:formatCode>General</c:formatCode>
                <c:ptCount val="13"/>
                <c:pt idx="0">
                  <c:v>1.7</c:v>
                </c:pt>
                <c:pt idx="1">
                  <c:v>1.7</c:v>
                </c:pt>
                <c:pt idx="2">
                  <c:v>1.7</c:v>
                </c:pt>
                <c:pt idx="3">
                  <c:v>1.7</c:v>
                </c:pt>
                <c:pt idx="4">
                  <c:v>1.7</c:v>
                </c:pt>
                <c:pt idx="5">
                  <c:v>1.7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1.9</c:v>
                </c:pt>
                <c:pt idx="10">
                  <c:v>1.9</c:v>
                </c:pt>
                <c:pt idx="11">
                  <c:v>2</c:v>
                </c:pt>
                <c:pt idx="12">
                  <c:v>2</c:v>
                </c:pt>
              </c:numCache>
            </c:numRef>
          </c:xVal>
          <c:yVal>
            <c:numRef>
              <c:f>Individual!$C$18:$C$30</c:f>
              <c:numCache>
                <c:formatCode>General</c:formatCode>
                <c:ptCount val="13"/>
                <c:pt idx="0">
                  <c:v>1.31569</c:v>
                </c:pt>
                <c:pt idx="1">
                  <c:v>1.104887</c:v>
                </c:pt>
                <c:pt idx="2">
                  <c:v>0.90805000000000002</c:v>
                </c:pt>
                <c:pt idx="3">
                  <c:v>1.3922369999999999</c:v>
                </c:pt>
                <c:pt idx="4">
                  <c:v>1.7509380000000001</c:v>
                </c:pt>
                <c:pt idx="5">
                  <c:v>1.658784</c:v>
                </c:pt>
                <c:pt idx="6">
                  <c:v>1.839097</c:v>
                </c:pt>
                <c:pt idx="7">
                  <c:v>1.9378029999999999</c:v>
                </c:pt>
                <c:pt idx="8">
                  <c:v>1.2098770000000001</c:v>
                </c:pt>
                <c:pt idx="9">
                  <c:v>1.262866</c:v>
                </c:pt>
                <c:pt idx="10">
                  <c:v>1.905383</c:v>
                </c:pt>
                <c:pt idx="11">
                  <c:v>1.30752</c:v>
                </c:pt>
                <c:pt idx="12">
                  <c:v>1.8959809999999999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D-235E-4563-B7CE-FB95D18C27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88920880"/>
        <c:axId val="-924040896"/>
      </c:scatterChart>
      <c:valAx>
        <c:axId val="-1488920880"/>
        <c:scaling>
          <c:orientation val="minMax"/>
          <c:max val="2.1"/>
          <c:min val="1.6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24040896"/>
        <c:crosses val="autoZero"/>
        <c:crossBetween val="midCat"/>
        <c:majorUnit val="0.1"/>
      </c:valAx>
      <c:valAx>
        <c:axId val="-924040896"/>
        <c:scaling>
          <c:orientation val="minMax"/>
          <c:max val="2.1"/>
          <c:min val="0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889208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13"/>
            <c:spPr>
              <a:solidFill>
                <a:schemeClr val="accent1"/>
              </a:solidFill>
              <a:ln w="9525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13"/>
              <c:spPr>
                <a:solidFill>
                  <a:srgbClr val="FFC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0FAC-4207-BAAA-2FF9EDBBB6B2}"/>
              </c:ext>
            </c:extLst>
          </c:dPt>
          <c:dPt>
            <c:idx val="1"/>
            <c:marker>
              <c:symbol val="circle"/>
              <c:size val="13"/>
              <c:spPr>
                <a:solidFill>
                  <a:srgbClr val="FFC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FAC-4207-BAAA-2FF9EDBBB6B2}"/>
              </c:ext>
            </c:extLst>
          </c:dPt>
          <c:dPt>
            <c:idx val="2"/>
            <c:marker>
              <c:symbol val="circle"/>
              <c:size val="13"/>
              <c:spPr>
                <a:solidFill>
                  <a:srgbClr val="00B05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0FAC-4207-BAAA-2FF9EDBBB6B2}"/>
              </c:ext>
            </c:extLst>
          </c:dPt>
          <c:dPt>
            <c:idx val="3"/>
            <c:marker>
              <c:symbol val="circle"/>
              <c:size val="13"/>
              <c:spPr>
                <a:solidFill>
                  <a:srgbClr val="00B05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0FAC-4207-BAAA-2FF9EDBBB6B2}"/>
              </c:ext>
            </c:extLst>
          </c:dPt>
          <c:dPt>
            <c:idx val="4"/>
            <c:marker>
              <c:symbol val="circle"/>
              <c:size val="13"/>
              <c:spPr>
                <a:solidFill>
                  <a:srgbClr val="00B05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0FAC-4207-BAAA-2FF9EDBBB6B2}"/>
              </c:ext>
            </c:extLst>
          </c:dPt>
          <c:dPt>
            <c:idx val="5"/>
            <c:marker>
              <c:symbol val="circle"/>
              <c:size val="13"/>
              <c:spPr>
                <a:solidFill>
                  <a:srgbClr val="0070C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0FAC-4207-BAAA-2FF9EDBBB6B2}"/>
              </c:ext>
            </c:extLst>
          </c:dPt>
          <c:dPt>
            <c:idx val="6"/>
            <c:marker>
              <c:symbol val="circle"/>
              <c:size val="13"/>
              <c:spPr>
                <a:solidFill>
                  <a:srgbClr val="0070C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0FAC-4207-BAAA-2FF9EDBBB6B2}"/>
              </c:ext>
            </c:extLst>
          </c:dPt>
          <c:dPt>
            <c:idx val="7"/>
            <c:marker>
              <c:symbol val="circle"/>
              <c:size val="13"/>
              <c:spPr>
                <a:solidFill>
                  <a:srgbClr val="00206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0FAC-4207-BAAA-2FF9EDBBB6B2}"/>
              </c:ext>
            </c:extLst>
          </c:dPt>
          <c:dPt>
            <c:idx val="8"/>
            <c:marker>
              <c:symbol val="circle"/>
              <c:size val="13"/>
              <c:spPr>
                <a:solidFill>
                  <a:srgbClr val="00206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0FAC-4207-BAAA-2FF9EDBBB6B2}"/>
              </c:ext>
            </c:extLst>
          </c:dPt>
          <c:dPt>
            <c:idx val="9"/>
            <c:marker>
              <c:symbol val="circle"/>
              <c:size val="13"/>
              <c:spPr>
                <a:solidFill>
                  <a:srgbClr val="00206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0FAC-4207-BAAA-2FF9EDBBB6B2}"/>
              </c:ext>
            </c:extLst>
          </c:dPt>
          <c:dPt>
            <c:idx val="12"/>
            <c:marker>
              <c:symbol val="circle"/>
              <c:size val="13"/>
              <c:spPr>
                <a:solidFill>
                  <a:srgbClr val="00206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0FAC-4207-BAAA-2FF9EDBBB6B2}"/>
              </c:ext>
            </c:extLst>
          </c:dPt>
          <c:dPt>
            <c:idx val="13"/>
            <c:marker>
              <c:symbol val="circle"/>
              <c:size val="13"/>
              <c:spPr>
                <a:solidFill>
                  <a:srgbClr val="00206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0FAC-4207-BAAA-2FF9EDBBB6B2}"/>
              </c:ext>
            </c:extLst>
          </c:dPt>
          <c:xVal>
            <c:numRef>
              <c:f>Individual!$C$100:$C$113</c:f>
              <c:numCache>
                <c:formatCode>General</c:formatCode>
                <c:ptCount val="14"/>
                <c:pt idx="0">
                  <c:v>2.6</c:v>
                </c:pt>
                <c:pt idx="1">
                  <c:v>2.6</c:v>
                </c:pt>
                <c:pt idx="2">
                  <c:v>2.7</c:v>
                </c:pt>
                <c:pt idx="3">
                  <c:v>2.7</c:v>
                </c:pt>
                <c:pt idx="4">
                  <c:v>2.7</c:v>
                </c:pt>
                <c:pt idx="5">
                  <c:v>2.8</c:v>
                </c:pt>
                <c:pt idx="6">
                  <c:v>2.8</c:v>
                </c:pt>
                <c:pt idx="7">
                  <c:v>2.9</c:v>
                </c:pt>
                <c:pt idx="8">
                  <c:v>2.9</c:v>
                </c:pt>
                <c:pt idx="9">
                  <c:v>2.9</c:v>
                </c:pt>
              </c:numCache>
            </c:numRef>
          </c:xVal>
          <c:yVal>
            <c:numRef>
              <c:f>Individual!$D$100:$D$113</c:f>
              <c:numCache>
                <c:formatCode>General</c:formatCode>
                <c:ptCount val="14"/>
                <c:pt idx="0">
                  <c:v>1.8734230000000001</c:v>
                </c:pt>
                <c:pt idx="1">
                  <c:v>1.376722</c:v>
                </c:pt>
                <c:pt idx="2">
                  <c:v>1.719589</c:v>
                </c:pt>
                <c:pt idx="3">
                  <c:v>1.987927</c:v>
                </c:pt>
                <c:pt idx="4">
                  <c:v>1.1202110000000001</c:v>
                </c:pt>
                <c:pt idx="5">
                  <c:v>1.884063</c:v>
                </c:pt>
                <c:pt idx="6">
                  <c:v>1.5256110000000001</c:v>
                </c:pt>
                <c:pt idx="7">
                  <c:v>1.010132</c:v>
                </c:pt>
                <c:pt idx="8">
                  <c:v>1.8852869999999999</c:v>
                </c:pt>
                <c:pt idx="9">
                  <c:v>1.702369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0FAC-4207-BAAA-2FF9EDBBB6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56400048"/>
        <c:axId val="-936989632"/>
      </c:scatterChart>
      <c:valAx>
        <c:axId val="-1456400048"/>
        <c:scaling>
          <c:orientation val="minMax"/>
          <c:min val="2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36989632"/>
        <c:crosses val="autoZero"/>
        <c:crossBetween val="midCat"/>
        <c:majorUnit val="0.1"/>
      </c:valAx>
      <c:valAx>
        <c:axId val="-936989632"/>
        <c:scaling>
          <c:orientation val="minMax"/>
          <c:min val="0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56400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0.73729</cdr:x>
      <cdr:y>0.09837</cdr:y>
    </cdr:from>
    <cdr:to>
      <cdr:x>0.79244</cdr:x>
      <cdr:y>0.09837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1A5B64D9-74BD-4D7D-A66A-489CA0BA7D98}"/>
            </a:ext>
          </a:extLst>
        </cdr:cNvPr>
        <cdr:cNvCxnSpPr/>
      </cdr:nvCxnSpPr>
      <cdr:spPr>
        <a:xfrm xmlns:a="http://schemas.openxmlformats.org/drawingml/2006/main">
          <a:off x="5141460" y="413410"/>
          <a:ext cx="384517" cy="0"/>
        </a:xfrm>
        <a:prstGeom xmlns:a="http://schemas.openxmlformats.org/drawingml/2006/main" prst="line">
          <a:avLst/>
        </a:prstGeom>
        <a:ln xmlns:a="http://schemas.openxmlformats.org/drawingml/2006/main" w="28575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0.73931</cdr:x>
      <cdr:y>0.19414</cdr:y>
    </cdr:from>
    <cdr:to>
      <cdr:x>0.79244</cdr:x>
      <cdr:y>0.19414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0B2982CB-B2D2-4A55-87CA-BA6C6E87E954}"/>
            </a:ext>
          </a:extLst>
        </cdr:cNvPr>
        <cdr:cNvCxnSpPr/>
      </cdr:nvCxnSpPr>
      <cdr:spPr>
        <a:xfrm xmlns:a="http://schemas.openxmlformats.org/drawingml/2006/main">
          <a:off x="5155528" y="815902"/>
          <a:ext cx="370449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2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0.79244</cdr:x>
      <cdr:y>0.04955</cdr:y>
    </cdr:from>
    <cdr:to>
      <cdr:x>0.98453</cdr:x>
      <cdr:y>0.14437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EC81B82E-B901-4354-83D4-5FE680883762}"/>
            </a:ext>
          </a:extLst>
        </cdr:cNvPr>
        <cdr:cNvSpPr txBox="1"/>
      </cdr:nvSpPr>
      <cdr:spPr>
        <a:xfrm xmlns:a="http://schemas.openxmlformats.org/drawingml/2006/main">
          <a:off x="5525977" y="208231"/>
          <a:ext cx="1339582" cy="39853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400" dirty="0"/>
            <a:t>CD</a:t>
          </a:r>
          <a:r>
            <a:rPr lang="en-US" sz="2400" baseline="-25000" dirty="0"/>
            <a:t>5</a:t>
          </a:r>
          <a:r>
            <a:rPr lang="en-US" sz="2400" baseline="30000" dirty="0"/>
            <a:t>+</a:t>
          </a:r>
        </a:p>
      </cdr:txBody>
    </cdr:sp>
  </cdr:relSizeAnchor>
  <cdr:relSizeAnchor xmlns:cdr="http://schemas.openxmlformats.org/drawingml/2006/chartDrawing">
    <cdr:from>
      <cdr:x>0.79244</cdr:x>
      <cdr:y>0.14409</cdr:y>
    </cdr:from>
    <cdr:to>
      <cdr:x>0.98453</cdr:x>
      <cdr:y>0.23892</cdr:y>
    </cdr:to>
    <cdr:sp macro="" textlink="">
      <cdr:nvSpPr>
        <cdr:cNvPr id="6" name="TextBox 1">
          <a:extLst xmlns:a="http://schemas.openxmlformats.org/drawingml/2006/main">
            <a:ext uri="{FF2B5EF4-FFF2-40B4-BE49-F238E27FC236}">
              <a16:creationId xmlns:a16="http://schemas.microsoft.com/office/drawing/2014/main" id="{F48A1E6B-4390-4BCF-974E-46BCC7C86744}"/>
            </a:ext>
          </a:extLst>
        </cdr:cNvPr>
        <cdr:cNvSpPr txBox="1"/>
      </cdr:nvSpPr>
      <cdr:spPr>
        <a:xfrm xmlns:a="http://schemas.openxmlformats.org/drawingml/2006/main">
          <a:off x="5525977" y="605573"/>
          <a:ext cx="1339582" cy="39853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 dirty="0"/>
            <a:t>CH</a:t>
          </a:r>
          <a:r>
            <a:rPr lang="en-US" sz="2400" baseline="-25000" dirty="0"/>
            <a:t>5</a:t>
          </a:r>
          <a:r>
            <a:rPr lang="en-US" sz="2400" baseline="30000" dirty="0"/>
            <a:t>+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0.68325</cdr:x>
      <cdr:y>0.10067</cdr:y>
    </cdr:from>
    <cdr:to>
      <cdr:x>0.7199</cdr:x>
      <cdr:y>0.71643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505D5EB1-9FCA-4B69-A26D-A4EF22D8C03F}"/>
            </a:ext>
          </a:extLst>
        </cdr:cNvPr>
        <cdr:cNvSpPr/>
      </cdr:nvSpPr>
      <cdr:spPr>
        <a:xfrm xmlns:a="http://schemas.openxmlformats.org/drawingml/2006/main">
          <a:off x="7348916" y="407067"/>
          <a:ext cx="394201" cy="248994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2">
              <a:lumMod val="9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5BB07-2ED6-45EB-A13D-8D98EE979F5A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5BDC8-3885-453C-8046-C63E0AB37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58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Rory Barnes, astrobiology prof at UW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665D8-DE2C-4E94-AFE9-23F3E108B0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72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FOR A PATTERN;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665D8-DE2C-4E94-AFE9-23F3E108B0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1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Urrey</a:t>
            </a:r>
            <a:r>
              <a:rPr lang="en-US" dirty="0"/>
              <a:t>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665D8-DE2C-4E94-AFE9-23F3E108B0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10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Completing this chain with observations is what’s going to tell us how we get chemicals that we recognize as biological, in a place where there is no biology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665D8-DE2C-4E94-AFE9-23F3E108B0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01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Absorb/emit – up/down levels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665D8-DE2C-4E94-AFE9-23F3E108B0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54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OH stretch</a:t>
            </a:r>
          </a:p>
          <a:p>
            <a:r>
              <a:rPr lang="en-US" dirty="0"/>
              <a:t>Little CH stretches in methyl group</a:t>
            </a:r>
          </a:p>
          <a:p>
            <a:r>
              <a:rPr lang="en-US" dirty="0"/>
              <a:t>Right three: CO stretch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665D8-DE2C-4E94-AFE9-23F3E108B0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13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10K and 4K : cool things down so they have less energy, vibrate less, and have less in their spectrum. Not happening here!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665D8-DE2C-4E94-AFE9-23F3E108B0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51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 enough energy in its lowest energy state to do this</a:t>
            </a:r>
          </a:p>
          <a:p>
            <a:r>
              <a:rPr lang="en-US" dirty="0"/>
              <a:t>LIKE A RUBIX CUBE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665D8-DE2C-4E94-AFE9-23F3E108B0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1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Wavefunction represented as black points; Avg energy</a:t>
            </a:r>
          </a:p>
          <a:p>
            <a:r>
              <a:rPr lang="en-US" dirty="0"/>
              <a:t>Some of these points are in classically forbidden regions, potential greater than total energy</a:t>
            </a:r>
          </a:p>
          <a:p>
            <a:r>
              <a:rPr lang="en-US" dirty="0"/>
              <a:t>Classical, we’d delete them; quantum, they can tunnel, so they have a chance to survive</a:t>
            </a:r>
          </a:p>
          <a:p>
            <a:r>
              <a:rPr lang="en-US" dirty="0"/>
              <a:t>Classically allowed points we’ll give some chance to replicate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665D8-DE2C-4E94-AFE9-23F3E108B0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5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Density = wavefunction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665D8-DE2C-4E94-AFE9-23F3E108B0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7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dirty="0"/>
              <a:pPr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microsoft.com/office/2007/relationships/hdphoto" Target="../media/hdphoto2.wdp"/><Relationship Id="rId7" Type="http://schemas.openxmlformats.org/officeDocument/2006/relationships/image" Target="../media/image19.gif"/><Relationship Id="rId12" Type="http://schemas.openxmlformats.org/officeDocument/2006/relationships/image" Target="../media/image2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gif"/><Relationship Id="rId11" Type="http://schemas.openxmlformats.org/officeDocument/2006/relationships/image" Target="../media/image23.png"/><Relationship Id="rId5" Type="http://schemas.openxmlformats.org/officeDocument/2006/relationships/image" Target="../media/image17.gif"/><Relationship Id="rId10" Type="http://schemas.openxmlformats.org/officeDocument/2006/relationships/image" Target="../media/image22.gif"/><Relationship Id="rId4" Type="http://schemas.openxmlformats.org/officeDocument/2006/relationships/image" Target="../media/image16.gif"/><Relationship Id="rId9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0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eg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CAFD-905B-4C6D-8859-A5EDBA699A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Diffusion monte </a:t>
            </a:r>
            <a:r>
              <a:rPr lang="en-US" dirty="0" err="1"/>
              <a:t>carlo</a:t>
            </a:r>
            <a:br>
              <a:rPr lang="en-US" dirty="0"/>
            </a:br>
            <a:r>
              <a:rPr lang="en-US" sz="4000" dirty="0"/>
              <a:t>Rolling the dice but the dice are molecules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1B7F7-7FD0-4650-B83B-04D1389D18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Meredith Fore</a:t>
            </a:r>
          </a:p>
          <a:p>
            <a:r>
              <a:rPr lang="en-US" dirty="0"/>
              <a:t>Physics PhD student @UW</a:t>
            </a:r>
          </a:p>
        </p:txBody>
      </p:sp>
      <p:pic>
        <p:nvPicPr>
          <p:cNvPr id="4" name="Picture 6" descr="Image result for ch5+">
            <a:extLst>
              <a:ext uri="{FF2B5EF4-FFF2-40B4-BE49-F238E27FC236}">
                <a16:creationId xmlns:a16="http://schemas.microsoft.com/office/drawing/2014/main" id="{81DB9241-8CF5-456D-8C1A-93331BB1D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94" b="94807" l="98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9" t="5389" r="27895" b="6794"/>
          <a:stretch/>
        </p:blipFill>
        <p:spPr bwMode="auto">
          <a:xfrm>
            <a:off x="1887675" y="1814670"/>
            <a:ext cx="2250492" cy="2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ch5+">
            <a:extLst>
              <a:ext uri="{FF2B5EF4-FFF2-40B4-BE49-F238E27FC236}">
                <a16:creationId xmlns:a16="http://schemas.microsoft.com/office/drawing/2014/main" id="{544680B6-29EE-4107-B6AE-5B9FEB6C3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94" b="94807" l="98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9" t="5389" r="27895" b="6794"/>
          <a:stretch/>
        </p:blipFill>
        <p:spPr bwMode="auto">
          <a:xfrm rot="1785037">
            <a:off x="3605955" y="265070"/>
            <a:ext cx="2250492" cy="2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ch5+">
            <a:extLst>
              <a:ext uri="{FF2B5EF4-FFF2-40B4-BE49-F238E27FC236}">
                <a16:creationId xmlns:a16="http://schemas.microsoft.com/office/drawing/2014/main" id="{5FF33452-3A29-4AEC-8C9D-B5CC69A22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94" b="94807" l="98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9" t="5389" r="27895" b="6794"/>
          <a:stretch/>
        </p:blipFill>
        <p:spPr bwMode="auto">
          <a:xfrm rot="20544261">
            <a:off x="145012" y="286119"/>
            <a:ext cx="2250492" cy="2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ch5+">
            <a:extLst>
              <a:ext uri="{FF2B5EF4-FFF2-40B4-BE49-F238E27FC236}">
                <a16:creationId xmlns:a16="http://schemas.microsoft.com/office/drawing/2014/main" id="{900E41FF-EE30-4639-AB5E-9A4CD50CD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94" b="94807" l="98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9" t="5389" r="27895" b="6794"/>
          <a:stretch/>
        </p:blipFill>
        <p:spPr bwMode="auto">
          <a:xfrm rot="14552849">
            <a:off x="5560634" y="2145213"/>
            <a:ext cx="2250492" cy="2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ch5+">
            <a:extLst>
              <a:ext uri="{FF2B5EF4-FFF2-40B4-BE49-F238E27FC236}">
                <a16:creationId xmlns:a16="http://schemas.microsoft.com/office/drawing/2014/main" id="{FD7BF0D3-C298-4133-B779-B2A9F0A0F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94" b="94807" l="98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9" t="5389" r="27895" b="6794"/>
          <a:stretch/>
        </p:blipFill>
        <p:spPr bwMode="auto">
          <a:xfrm rot="11059723">
            <a:off x="7544409" y="342335"/>
            <a:ext cx="2250492" cy="2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ch5+">
            <a:extLst>
              <a:ext uri="{FF2B5EF4-FFF2-40B4-BE49-F238E27FC236}">
                <a16:creationId xmlns:a16="http://schemas.microsoft.com/office/drawing/2014/main" id="{F94BBC8F-93CD-4E03-9844-8D967FA82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94" b="94807" l="98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9" t="5389" r="27895" b="6794"/>
          <a:stretch/>
        </p:blipFill>
        <p:spPr bwMode="auto">
          <a:xfrm rot="12753523">
            <a:off x="9179078" y="1921407"/>
            <a:ext cx="2250492" cy="2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00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A66BD-E2FA-45CF-85F5-33A32628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Vibrational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D6C6E-F2F1-4633-BCAE-F7690D3814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364" b="90152" l="3315" r="977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282"/>
          <a:stretch/>
        </p:blipFill>
        <p:spPr>
          <a:xfrm>
            <a:off x="410775" y="1383488"/>
            <a:ext cx="2983505" cy="1973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7E1B19-7739-49DA-BE22-E70910129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922" y="1667485"/>
            <a:ext cx="1905000" cy="1123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C80EC8-238B-4A3D-A9AA-BD241D896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93" y="1667485"/>
            <a:ext cx="1905000" cy="1152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C49CE-8223-42F0-BC69-37033D7862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51" y="1667485"/>
            <a:ext cx="1905000" cy="1123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4D664-04AC-42B7-8CD8-6A5103CE3A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445" y="3128221"/>
            <a:ext cx="1781175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30D36-87AF-4641-9E00-CBB80289C5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54" y="3128221"/>
            <a:ext cx="2381250" cy="2238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595A67-410F-4962-A87C-117FBA6305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75" y="5199144"/>
            <a:ext cx="1685925" cy="1609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6511DD-5ABC-426A-B39D-F58F750FE2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238" y="4774348"/>
            <a:ext cx="2347912" cy="2131552"/>
          </a:xfrm>
          <a:prstGeom prst="rect">
            <a:avLst/>
          </a:prstGeom>
        </p:spPr>
      </p:pic>
      <p:pic>
        <p:nvPicPr>
          <p:cNvPr id="11" name="Picture 2" descr="Image result for clipart metal spring transparent">
            <a:extLst>
              <a:ext uri="{FF2B5EF4-FFF2-40B4-BE49-F238E27FC236}">
                <a16:creationId xmlns:a16="http://schemas.microsoft.com/office/drawing/2014/main" id="{514C774D-8113-4236-998C-0D945C9F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08077">
            <a:off x="1082342" y="2046429"/>
            <a:ext cx="563742" cy="6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clipart metal spring transparent">
            <a:extLst>
              <a:ext uri="{FF2B5EF4-FFF2-40B4-BE49-F238E27FC236}">
                <a16:creationId xmlns:a16="http://schemas.microsoft.com/office/drawing/2014/main" id="{ADECA35D-D161-4AAB-AD5E-03AAF1549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56507">
            <a:off x="2161815" y="2046428"/>
            <a:ext cx="563742" cy="6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71C60B-A5ED-44FF-8372-254F980FB49C}"/>
              </a:ext>
            </a:extLst>
          </p:cNvPr>
          <p:cNvSpPr txBox="1"/>
          <p:nvPr/>
        </p:nvSpPr>
        <p:spPr>
          <a:xfrm>
            <a:off x="6965922" y="431530"/>
            <a:ext cx="6177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Ink Free" panose="03080402000500000000" pitchFamily="66" charset="0"/>
              </a:rPr>
              <a:t>also quantized!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1AEEE2-CEB9-4F99-8998-998C3621239D}"/>
              </a:ext>
            </a:extLst>
          </p:cNvPr>
          <p:cNvSpPr txBox="1"/>
          <p:nvPr/>
        </p:nvSpPr>
        <p:spPr>
          <a:xfrm>
            <a:off x="4326636" y="3101276"/>
            <a:ext cx="835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This also gives us a unique fingerprint of energies</a:t>
            </a:r>
          </a:p>
        </p:txBody>
      </p:sp>
      <p:pic>
        <p:nvPicPr>
          <p:cNvPr id="16" name="Picture 5" descr="bur_fig28">
            <a:extLst>
              <a:ext uri="{FF2B5EF4-FFF2-40B4-BE49-F238E27FC236}">
                <a16:creationId xmlns:a16="http://schemas.microsoft.com/office/drawing/2014/main" id="{182F7250-7A52-41DD-9CA0-7AC409BAD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158" y="3721765"/>
            <a:ext cx="4709077" cy="360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92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034F7-06CE-40AC-A8FA-BC79635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Vibrational Energy</a:t>
            </a:r>
          </a:p>
        </p:txBody>
      </p:sp>
      <p:pic>
        <p:nvPicPr>
          <p:cNvPr id="3" name="Picture 9" descr="vanillin">
            <a:extLst>
              <a:ext uri="{FF2B5EF4-FFF2-40B4-BE49-F238E27FC236}">
                <a16:creationId xmlns:a16="http://schemas.microsoft.com/office/drawing/2014/main" id="{8D621360-519F-4EC6-8097-9B5B84DC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1458"/>
            <a:ext cx="10018185" cy="4347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5AB2F2-0B60-4C26-8C56-6599FE298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20" y="1861458"/>
            <a:ext cx="8634797" cy="441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9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B896C3-0B8B-47A1-BB7A-46D277F69974}"/>
              </a:ext>
            </a:extLst>
          </p:cNvPr>
          <p:cNvSpPr txBox="1"/>
          <p:nvPr/>
        </p:nvSpPr>
        <p:spPr>
          <a:xfrm>
            <a:off x="7728559" y="3044279"/>
            <a:ext cx="4146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“enfant terrible”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C4172B-9AEA-4751-83DE-DF34E85F4EA5}"/>
              </a:ext>
            </a:extLst>
          </p:cNvPr>
          <p:cNvSpPr txBox="1"/>
          <p:nvPr/>
        </p:nvSpPr>
        <p:spPr>
          <a:xfrm>
            <a:off x="8200035" y="836627"/>
            <a:ext cx="2835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2897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A70FE-A0FF-4099-A243-74B2705AB199}"/>
              </a:ext>
            </a:extLst>
          </p:cNvPr>
          <p:cNvSpPr txBox="1"/>
          <p:nvPr/>
        </p:nvSpPr>
        <p:spPr>
          <a:xfrm>
            <a:off x="7728559" y="4517918"/>
            <a:ext cx="41461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It isn’t enough to have this spectrum; we must understand it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855F25A-06A2-456B-8204-3D5407568471}"/>
              </a:ext>
            </a:extLst>
          </p:cNvPr>
          <p:cNvSpPr txBox="1">
            <a:spLocks noChangeArrowheads="1"/>
          </p:cNvSpPr>
          <p:nvPr/>
        </p:nvSpPr>
        <p:spPr>
          <a:xfrm>
            <a:off x="7873861" y="157829"/>
            <a:ext cx="4146116" cy="904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sz="1600" dirty="0" err="1"/>
              <a:t>Asvany</a:t>
            </a:r>
            <a:r>
              <a:rPr lang="en-US" sz="1600" dirty="0"/>
              <a:t>, Yamada, </a:t>
            </a:r>
            <a:r>
              <a:rPr lang="en-US" sz="1600" dirty="0" err="1"/>
              <a:t>Brunken</a:t>
            </a:r>
            <a:r>
              <a:rPr lang="en-US" sz="1600" dirty="0"/>
              <a:t>, </a:t>
            </a:r>
            <a:r>
              <a:rPr lang="en-US" sz="1600" dirty="0" err="1"/>
              <a:t>Potapov</a:t>
            </a:r>
            <a:r>
              <a:rPr lang="en-US" sz="1600" dirty="0"/>
              <a:t>, </a:t>
            </a:r>
            <a:r>
              <a:rPr lang="en-US" sz="1600" dirty="0" err="1"/>
              <a:t>Schlemmer</a:t>
            </a:r>
            <a:r>
              <a:rPr lang="en-US" sz="1600" dirty="0"/>
              <a:t>, </a:t>
            </a:r>
            <a:r>
              <a:rPr lang="en-US" sz="1600" i="1" dirty="0"/>
              <a:t>Science</a:t>
            </a:r>
            <a:r>
              <a:rPr lang="en-US" sz="1600" dirty="0"/>
              <a:t> (2015)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3C1486-10D4-4432-9862-B9D79D62F36D}"/>
              </a:ext>
            </a:extLst>
          </p:cNvPr>
          <p:cNvSpPr txBox="1">
            <a:spLocks noChangeArrowheads="1"/>
          </p:cNvSpPr>
          <p:nvPr/>
        </p:nvSpPr>
        <p:spPr>
          <a:xfrm>
            <a:off x="172023" y="6446171"/>
            <a:ext cx="8550275" cy="508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sz="1600" dirty="0"/>
              <a:t>White, Tang and Oka, </a:t>
            </a:r>
            <a:r>
              <a:rPr lang="en-US" sz="1600" i="1" dirty="0"/>
              <a:t>Science</a:t>
            </a:r>
            <a:r>
              <a:rPr lang="en-US" sz="1600" dirty="0"/>
              <a:t> (1999)</a:t>
            </a:r>
          </a:p>
        </p:txBody>
      </p:sp>
      <p:pic>
        <p:nvPicPr>
          <p:cNvPr id="13" name="Picture 12" descr="se1297377002">
            <a:extLst>
              <a:ext uri="{FF2B5EF4-FFF2-40B4-BE49-F238E27FC236}">
                <a16:creationId xmlns:a16="http://schemas.microsoft.com/office/drawing/2014/main" id="{EBD148DA-2EAC-4F90-9C7C-EDA3CF515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t="28358" r="19556" b="39484"/>
          <a:stretch/>
        </p:blipFill>
        <p:spPr bwMode="auto">
          <a:xfrm>
            <a:off x="592790" y="646375"/>
            <a:ext cx="6926719" cy="2141853"/>
          </a:xfrm>
          <a:prstGeom prst="rect">
            <a:avLst/>
          </a:prstGeom>
          <a:noFill/>
        </p:spPr>
      </p:pic>
      <p:pic>
        <p:nvPicPr>
          <p:cNvPr id="14" name="Picture 13" descr="se1297377002">
            <a:extLst>
              <a:ext uri="{FF2B5EF4-FFF2-40B4-BE49-F238E27FC236}">
                <a16:creationId xmlns:a16="http://schemas.microsoft.com/office/drawing/2014/main" id="{68A47CD5-28A3-495A-A5CE-CBCEDBAF55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r="19556" b="74605"/>
          <a:stretch/>
        </p:blipFill>
        <p:spPr bwMode="auto">
          <a:xfrm>
            <a:off x="558151" y="3945041"/>
            <a:ext cx="6926719" cy="169142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BC2318-1B5F-45A0-A0FF-C6D5C2CAF4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15" b="52774"/>
          <a:stretch/>
        </p:blipFill>
        <p:spPr>
          <a:xfrm>
            <a:off x="203699" y="210582"/>
            <a:ext cx="7607245" cy="44910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5A6EBD-208F-4E30-964D-0E2A81BAF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77" y="4646974"/>
            <a:ext cx="6821062" cy="106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4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515" y="339310"/>
            <a:ext cx="10515600" cy="1325563"/>
          </a:xfrm>
        </p:spPr>
        <p:txBody>
          <a:bodyPr/>
          <a:lstStyle/>
          <a:p>
            <a:r>
              <a:rPr lang="en-US" dirty="0"/>
              <a:t>CH</a:t>
            </a:r>
            <a:r>
              <a:rPr lang="en-US" baseline="-25000" dirty="0"/>
              <a:t>5</a:t>
            </a:r>
            <a:r>
              <a:rPr lang="en-US" baseline="30000" dirty="0"/>
              <a:t>+</a:t>
            </a:r>
            <a:r>
              <a:rPr lang="en-US" dirty="0"/>
              <a:t> : Weird and wiggly</a:t>
            </a:r>
          </a:p>
        </p:txBody>
      </p:sp>
      <p:pic>
        <p:nvPicPr>
          <p:cNvPr id="8" name="Picture 3" descr="eq_5"/>
          <p:cNvPicPr>
            <a:picLocks noChangeAspect="1" noChangeArrowheads="1"/>
          </p:cNvPicPr>
          <p:nvPr/>
        </p:nvPicPr>
        <p:blipFill>
          <a:blip r:embed="rId3" cstate="print"/>
          <a:srcRect l="20653" t="13043" r="-2174" b="5435"/>
          <a:stretch>
            <a:fillRect/>
          </a:stretch>
        </p:blipFill>
        <p:spPr bwMode="auto">
          <a:xfrm rot="1072701">
            <a:off x="921029" y="4575313"/>
            <a:ext cx="1676400" cy="1676400"/>
          </a:xfrm>
          <a:prstGeom prst="rect">
            <a:avLst/>
          </a:prstGeom>
          <a:noFill/>
        </p:spPr>
      </p:pic>
      <p:pic>
        <p:nvPicPr>
          <p:cNvPr id="13" name="Picture 5" descr="eq_3"/>
          <p:cNvPicPr>
            <a:picLocks noChangeAspect="1" noChangeArrowheads="1"/>
          </p:cNvPicPr>
          <p:nvPr/>
        </p:nvPicPr>
        <p:blipFill>
          <a:blip r:embed="rId4" cstate="print"/>
          <a:srcRect l="27174" t="8696" b="9782"/>
          <a:stretch>
            <a:fillRect/>
          </a:stretch>
        </p:blipFill>
        <p:spPr bwMode="auto">
          <a:xfrm>
            <a:off x="4273829" y="4651513"/>
            <a:ext cx="1498600" cy="1676400"/>
          </a:xfrm>
          <a:prstGeom prst="rect">
            <a:avLst/>
          </a:prstGeom>
          <a:noFill/>
        </p:spPr>
      </p:pic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4273829" y="6327913"/>
            <a:ext cx="152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en-US">
              <a:cs typeface="Maiandra GD"/>
            </a:endParaRP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6407429" y="1298713"/>
            <a:ext cx="152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en-US">
              <a:cs typeface="Maiandra GD"/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8541029" y="6327913"/>
            <a:ext cx="152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en-US">
              <a:cs typeface="Maiandra GD"/>
            </a:endParaRPr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>
            <a:off x="2521229" y="5794513"/>
            <a:ext cx="152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en-US">
              <a:cs typeface="Maiandra GD"/>
            </a:endParaRPr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768629" y="6327913"/>
            <a:ext cx="152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en-US">
              <a:cs typeface="Maiandra GD"/>
            </a:endParaRP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V="1">
            <a:off x="2292629" y="5794513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en-US">
              <a:cs typeface="Maiandra GD"/>
            </a:endParaRPr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4045229" y="5794513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en-US">
              <a:cs typeface="Maiandra GD"/>
            </a:endParaRPr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5797829" y="1298713"/>
            <a:ext cx="609600" cy="502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en-US">
              <a:cs typeface="Maiandra GD"/>
            </a:endParaRPr>
          </a:p>
        </p:txBody>
      </p:sp>
      <p:sp>
        <p:nvSpPr>
          <p:cNvPr id="22" name="Line 16"/>
          <p:cNvSpPr>
            <a:spLocks noChangeShapeType="1"/>
          </p:cNvSpPr>
          <p:nvPr/>
        </p:nvSpPr>
        <p:spPr bwMode="auto">
          <a:xfrm flipH="1" flipV="1">
            <a:off x="7931429" y="1298713"/>
            <a:ext cx="609600" cy="502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en-US">
              <a:cs typeface="Maiandra GD"/>
            </a:endParaRPr>
          </a:p>
        </p:txBody>
      </p:sp>
      <p:sp>
        <p:nvSpPr>
          <p:cNvPr id="23" name="Text Box 17"/>
          <p:cNvSpPr txBox="1">
            <a:spLocks noChangeArrowheads="1"/>
          </p:cNvSpPr>
          <p:nvPr/>
        </p:nvSpPr>
        <p:spPr bwMode="auto">
          <a:xfrm>
            <a:off x="5858154" y="6040576"/>
            <a:ext cx="82426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00CC"/>
                </a:solidFill>
                <a:cs typeface="Maiandra GD"/>
              </a:rPr>
              <a:t>0 cm</a:t>
            </a:r>
            <a:r>
              <a:rPr lang="en-US" sz="2000" baseline="30000">
                <a:solidFill>
                  <a:srgbClr val="0000CC"/>
                </a:solidFill>
                <a:cs typeface="Maiandra GD"/>
              </a:rPr>
              <a:t>-1</a:t>
            </a:r>
            <a:endParaRPr lang="en-US" sz="2000">
              <a:solidFill>
                <a:srgbClr val="0000CC"/>
              </a:solidFill>
              <a:cs typeface="Maiandra GD"/>
            </a:endParaRPr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7931429" y="917713"/>
            <a:ext cx="215475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cs typeface="Maiandra GD"/>
              </a:rPr>
              <a:t>193 cm</a:t>
            </a:r>
            <a:r>
              <a:rPr lang="en-US" sz="2000" baseline="30000" dirty="0">
                <a:solidFill>
                  <a:srgbClr val="FF0000"/>
                </a:solidFill>
                <a:cs typeface="Maiandra GD"/>
              </a:rPr>
              <a:t>-1</a:t>
            </a:r>
            <a:r>
              <a:rPr lang="en-US" sz="2000" dirty="0">
                <a:solidFill>
                  <a:srgbClr val="FF0000"/>
                </a:solidFill>
                <a:cs typeface="Maiandra GD"/>
              </a:rPr>
              <a:t> [MP2]</a:t>
            </a:r>
          </a:p>
          <a:p>
            <a:r>
              <a:rPr lang="en-US" sz="2000" dirty="0">
                <a:solidFill>
                  <a:srgbClr val="FF0000"/>
                </a:solidFill>
                <a:cs typeface="Maiandra GD"/>
              </a:rPr>
              <a:t>341 cm</a:t>
            </a:r>
            <a:r>
              <a:rPr lang="en-US" sz="2000" baseline="30000" dirty="0">
                <a:solidFill>
                  <a:srgbClr val="FF0000"/>
                </a:solidFill>
                <a:cs typeface="Maiandra GD"/>
              </a:rPr>
              <a:t>-1</a:t>
            </a:r>
            <a:r>
              <a:rPr lang="en-US" sz="2000" dirty="0">
                <a:solidFill>
                  <a:srgbClr val="FF0000"/>
                </a:solidFill>
                <a:cs typeface="Maiandra GD"/>
              </a:rPr>
              <a:t> [CCSD(T)]</a:t>
            </a:r>
          </a:p>
        </p:txBody>
      </p:sp>
      <p:sp>
        <p:nvSpPr>
          <p:cNvPr id="25" name="Text Box 19"/>
          <p:cNvSpPr txBox="1">
            <a:spLocks noChangeArrowheads="1"/>
          </p:cNvSpPr>
          <p:nvPr/>
        </p:nvSpPr>
        <p:spPr bwMode="auto">
          <a:xfrm>
            <a:off x="2329564" y="6007238"/>
            <a:ext cx="201369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7F007F"/>
                </a:solidFill>
                <a:cs typeface="Maiandra GD"/>
              </a:rPr>
              <a:t>43 cm</a:t>
            </a:r>
            <a:r>
              <a:rPr lang="en-US" sz="2000" baseline="30000" dirty="0">
                <a:solidFill>
                  <a:srgbClr val="7F007F"/>
                </a:solidFill>
                <a:cs typeface="Maiandra GD"/>
              </a:rPr>
              <a:t>-1</a:t>
            </a:r>
            <a:r>
              <a:rPr lang="en-US" sz="2000" dirty="0">
                <a:solidFill>
                  <a:srgbClr val="7F007F"/>
                </a:solidFill>
                <a:cs typeface="Maiandra GD"/>
              </a:rPr>
              <a:t> [MP2]</a:t>
            </a:r>
          </a:p>
          <a:p>
            <a:pPr algn="ctr"/>
            <a:r>
              <a:rPr lang="en-US" sz="2000" dirty="0">
                <a:solidFill>
                  <a:srgbClr val="7F007F"/>
                </a:solidFill>
                <a:cs typeface="Maiandra GD"/>
              </a:rPr>
              <a:t>29 cm</a:t>
            </a:r>
            <a:r>
              <a:rPr lang="en-US" sz="2000" baseline="30000" dirty="0">
                <a:solidFill>
                  <a:srgbClr val="7F007F"/>
                </a:solidFill>
                <a:cs typeface="Maiandra GD"/>
              </a:rPr>
              <a:t>-1</a:t>
            </a:r>
            <a:r>
              <a:rPr lang="en-US" sz="2000" dirty="0">
                <a:solidFill>
                  <a:srgbClr val="7F007F"/>
                </a:solidFill>
                <a:cs typeface="Maiandra GD"/>
              </a:rPr>
              <a:t> [CCSD(T)]</a:t>
            </a:r>
          </a:p>
        </p:txBody>
      </p:sp>
      <p:pic>
        <p:nvPicPr>
          <p:cNvPr id="27" name="Picture 21" descr="eq_4"/>
          <p:cNvPicPr>
            <a:picLocks noChangeAspect="1" noChangeArrowheads="1"/>
          </p:cNvPicPr>
          <p:nvPr/>
        </p:nvPicPr>
        <p:blipFill>
          <a:blip r:embed="rId5" cstate="print"/>
          <a:srcRect l="18478" t="5435" r="2174" b="18478"/>
          <a:stretch>
            <a:fillRect/>
          </a:stretch>
        </p:blipFill>
        <p:spPr bwMode="auto">
          <a:xfrm>
            <a:off x="8617229" y="4803913"/>
            <a:ext cx="1524000" cy="1462088"/>
          </a:xfrm>
          <a:prstGeom prst="rect">
            <a:avLst/>
          </a:prstGeom>
          <a:noFill/>
        </p:spPr>
      </p:pic>
      <p:grpSp>
        <p:nvGrpSpPr>
          <p:cNvPr id="29" name="Group 23"/>
          <p:cNvGrpSpPr>
            <a:grpSpLocks/>
          </p:cNvGrpSpPr>
          <p:nvPr/>
        </p:nvGrpSpPr>
        <p:grpSpPr bwMode="auto">
          <a:xfrm>
            <a:off x="6102629" y="1374913"/>
            <a:ext cx="2209800" cy="4495800"/>
            <a:chOff x="3552" y="1008"/>
            <a:chExt cx="1392" cy="2832"/>
          </a:xfrm>
        </p:grpSpPr>
        <p:pic>
          <p:nvPicPr>
            <p:cNvPr id="30" name="Picture 24" descr="c2v_3"/>
            <p:cNvPicPr>
              <a:picLocks noChangeAspect="1" noChangeArrowheads="1"/>
            </p:cNvPicPr>
            <p:nvPr/>
          </p:nvPicPr>
          <p:blipFill>
            <a:blip r:embed="rId6" cstate="print"/>
            <a:srcRect l="23914" t="7608" b="14131"/>
            <a:stretch>
              <a:fillRect/>
            </a:stretch>
          </p:blipFill>
          <p:spPr bwMode="auto">
            <a:xfrm>
              <a:off x="3744" y="1008"/>
              <a:ext cx="934" cy="960"/>
            </a:xfrm>
            <a:prstGeom prst="rect">
              <a:avLst/>
            </a:prstGeom>
            <a:noFill/>
          </p:spPr>
        </p:pic>
        <p:grpSp>
          <p:nvGrpSpPr>
            <p:cNvPr id="32" name="Group 26"/>
            <p:cNvGrpSpPr>
              <a:grpSpLocks/>
            </p:cNvGrpSpPr>
            <p:nvPr/>
          </p:nvGrpSpPr>
          <p:grpSpPr bwMode="auto">
            <a:xfrm>
              <a:off x="3552" y="2256"/>
              <a:ext cx="1392" cy="1584"/>
              <a:chOff x="3552" y="2256"/>
              <a:chExt cx="1392" cy="1584"/>
            </a:xfrm>
          </p:grpSpPr>
          <p:sp>
            <p:nvSpPr>
              <p:cNvPr id="33" name="Freeform 27"/>
              <p:cNvSpPr>
                <a:spLocks/>
              </p:cNvSpPr>
              <p:nvPr/>
            </p:nvSpPr>
            <p:spPr bwMode="auto">
              <a:xfrm>
                <a:off x="3552" y="2256"/>
                <a:ext cx="1392" cy="1584"/>
              </a:xfrm>
              <a:custGeom>
                <a:avLst/>
                <a:gdLst/>
                <a:ahLst/>
                <a:cxnLst>
                  <a:cxn ang="0">
                    <a:pos x="0" y="1584"/>
                  </a:cxn>
                  <a:cxn ang="0">
                    <a:pos x="624" y="0"/>
                  </a:cxn>
                  <a:cxn ang="0">
                    <a:pos x="1392" y="1584"/>
                  </a:cxn>
                </a:cxnLst>
                <a:rect l="0" t="0" r="r" b="b"/>
                <a:pathLst>
                  <a:path w="1392" h="1584">
                    <a:moveTo>
                      <a:pt x="0" y="1584"/>
                    </a:moveTo>
                    <a:cubicBezTo>
                      <a:pt x="196" y="792"/>
                      <a:pt x="392" y="0"/>
                      <a:pt x="624" y="0"/>
                    </a:cubicBezTo>
                    <a:cubicBezTo>
                      <a:pt x="856" y="0"/>
                      <a:pt x="1264" y="1320"/>
                      <a:pt x="1392" y="1584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arrow" w="lg" len="lg"/>
              </a:ln>
              <a:effectLst/>
            </p:spPr>
            <p:txBody>
              <a:bodyPr anchor="ctr"/>
              <a:lstStyle/>
              <a:p>
                <a:endParaRPr lang="en-US">
                  <a:cs typeface="Maiandra GD"/>
                </a:endParaRPr>
              </a:p>
            </p:txBody>
          </p:sp>
          <p:sp>
            <p:nvSpPr>
              <p:cNvPr id="34" name="Text Box 28"/>
              <p:cNvSpPr txBox="1">
                <a:spLocks noChangeArrowheads="1"/>
              </p:cNvSpPr>
              <p:nvPr/>
            </p:nvSpPr>
            <p:spPr bwMode="auto">
              <a:xfrm>
                <a:off x="3936" y="2640"/>
                <a:ext cx="481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cs typeface="Maiandra GD"/>
                  </a:rPr>
                  <a:t>H-flip</a:t>
                </a:r>
              </a:p>
            </p:txBody>
          </p:sp>
        </p:grpSp>
      </p:grpSp>
      <p:grpSp>
        <p:nvGrpSpPr>
          <p:cNvPr id="35" name="Group 29"/>
          <p:cNvGrpSpPr>
            <a:grpSpLocks/>
          </p:cNvGrpSpPr>
          <p:nvPr/>
        </p:nvGrpSpPr>
        <p:grpSpPr bwMode="auto">
          <a:xfrm>
            <a:off x="1683029" y="1908313"/>
            <a:ext cx="3276600" cy="2895600"/>
            <a:chOff x="768" y="1344"/>
            <a:chExt cx="2064" cy="1824"/>
          </a:xfrm>
        </p:grpSpPr>
        <p:pic>
          <p:nvPicPr>
            <p:cNvPr id="36" name="Picture 30" descr="cs_3"/>
            <p:cNvPicPr>
              <a:picLocks noChangeAspect="1" noChangeArrowheads="1"/>
            </p:cNvPicPr>
            <p:nvPr/>
          </p:nvPicPr>
          <p:blipFill>
            <a:blip r:embed="rId7" cstate="print"/>
            <a:srcRect l="26086" t="2174" b="3261"/>
            <a:stretch>
              <a:fillRect/>
            </a:stretch>
          </p:blipFill>
          <p:spPr bwMode="auto">
            <a:xfrm>
              <a:off x="1392" y="1968"/>
              <a:ext cx="938" cy="1200"/>
            </a:xfrm>
            <a:prstGeom prst="rect">
              <a:avLst/>
            </a:prstGeom>
            <a:noFill/>
          </p:spPr>
        </p:pic>
        <p:grpSp>
          <p:nvGrpSpPr>
            <p:cNvPr id="38" name="Group 32"/>
            <p:cNvGrpSpPr>
              <a:grpSpLocks/>
            </p:cNvGrpSpPr>
            <p:nvPr/>
          </p:nvGrpSpPr>
          <p:grpSpPr bwMode="auto">
            <a:xfrm>
              <a:off x="768" y="1344"/>
              <a:ext cx="2064" cy="1392"/>
              <a:chOff x="768" y="1344"/>
              <a:chExt cx="2064" cy="1392"/>
            </a:xfrm>
          </p:grpSpPr>
          <p:sp>
            <p:nvSpPr>
              <p:cNvPr id="39" name="Freeform 33"/>
              <p:cNvSpPr>
                <a:spLocks/>
              </p:cNvSpPr>
              <p:nvPr/>
            </p:nvSpPr>
            <p:spPr bwMode="auto">
              <a:xfrm>
                <a:off x="768" y="1344"/>
                <a:ext cx="2064" cy="1392"/>
              </a:xfrm>
              <a:custGeom>
                <a:avLst/>
                <a:gdLst/>
                <a:ahLst/>
                <a:cxnLst>
                  <a:cxn ang="0">
                    <a:pos x="2064" y="1696"/>
                  </a:cxn>
                  <a:cxn ang="0">
                    <a:pos x="1104" y="16"/>
                  </a:cxn>
                  <a:cxn ang="0">
                    <a:pos x="0" y="1792"/>
                  </a:cxn>
                </a:cxnLst>
                <a:rect l="0" t="0" r="r" b="b"/>
                <a:pathLst>
                  <a:path w="2064" h="1792">
                    <a:moveTo>
                      <a:pt x="2064" y="1696"/>
                    </a:moveTo>
                    <a:cubicBezTo>
                      <a:pt x="1756" y="848"/>
                      <a:pt x="1448" y="0"/>
                      <a:pt x="1104" y="16"/>
                    </a:cubicBezTo>
                    <a:cubicBezTo>
                      <a:pt x="760" y="32"/>
                      <a:pt x="380" y="912"/>
                      <a:pt x="0" y="1792"/>
                    </a:cubicBezTo>
                  </a:path>
                </a:pathLst>
              </a:custGeom>
              <a:noFill/>
              <a:ln w="28575" cap="flat" cmpd="sng">
                <a:solidFill>
                  <a:srgbClr val="7F007F"/>
                </a:solidFill>
                <a:prstDash val="solid"/>
                <a:round/>
                <a:headEnd type="none" w="med" len="med"/>
                <a:tailEnd type="arrow" w="lg" len="lg"/>
              </a:ln>
              <a:effectLst/>
            </p:spPr>
            <p:txBody>
              <a:bodyPr anchor="ctr"/>
              <a:lstStyle/>
              <a:p>
                <a:endParaRPr lang="en-US">
                  <a:cs typeface="Maiandra GD"/>
                </a:endParaRPr>
              </a:p>
            </p:txBody>
          </p:sp>
          <p:sp>
            <p:nvSpPr>
              <p:cNvPr id="40" name="Text Box 34"/>
              <p:cNvSpPr txBox="1">
                <a:spLocks noChangeArrowheads="1"/>
              </p:cNvSpPr>
              <p:nvPr/>
            </p:nvSpPr>
            <p:spPr bwMode="auto">
              <a:xfrm>
                <a:off x="1528" y="1515"/>
                <a:ext cx="610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7F007F"/>
                    </a:solidFill>
                    <a:cs typeface="Maiandra GD"/>
                  </a:rPr>
                  <a:t>60</a:t>
                </a:r>
                <a:r>
                  <a:rPr lang="en-US" sz="2000" dirty="0">
                    <a:solidFill>
                      <a:srgbClr val="7F007F"/>
                    </a:solidFill>
                    <a:cs typeface="Times New Roman" panose="02020603050405020304" pitchFamily="18" charset="0"/>
                  </a:rPr>
                  <a:t>º</a:t>
                </a:r>
                <a:r>
                  <a:rPr lang="en-US" sz="2000" dirty="0">
                    <a:solidFill>
                      <a:srgbClr val="7F007F"/>
                    </a:solidFill>
                    <a:cs typeface="Maiandra GD"/>
                  </a:rPr>
                  <a:t> </a:t>
                </a:r>
              </a:p>
              <a:p>
                <a:pPr algn="ctr"/>
                <a:r>
                  <a:rPr lang="en-US" sz="2000" dirty="0">
                    <a:solidFill>
                      <a:srgbClr val="7F007F"/>
                    </a:solidFill>
                    <a:cs typeface="Maiandra GD"/>
                  </a:rPr>
                  <a:t>rotation</a:t>
                </a:r>
              </a:p>
            </p:txBody>
          </p:sp>
        </p:grpSp>
      </p:grpSp>
      <p:sp>
        <p:nvSpPr>
          <p:cNvPr id="41" name="Rectangle 7"/>
          <p:cNvSpPr>
            <a:spLocks noChangeArrowheads="1"/>
          </p:cNvSpPr>
          <p:nvPr/>
        </p:nvSpPr>
        <p:spPr bwMode="auto">
          <a:xfrm>
            <a:off x="6696584" y="115225"/>
            <a:ext cx="4669543" cy="674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1800" baseline="30000" dirty="0">
                <a:solidFill>
                  <a:schemeClr val="tx1"/>
                </a:solidFill>
                <a:cs typeface="Maiandra GD"/>
              </a:rPr>
              <a:t>*</a:t>
            </a:r>
            <a:r>
              <a:rPr lang="en-US" sz="1800" dirty="0">
                <a:solidFill>
                  <a:schemeClr val="tx1"/>
                </a:solidFill>
                <a:cs typeface="Maiandra GD"/>
              </a:rPr>
              <a:t>Based on the surfaces of A. Brown, J. </a:t>
            </a:r>
            <a:r>
              <a:rPr lang="en-US" sz="1800" dirty="0" err="1">
                <a:solidFill>
                  <a:schemeClr val="tx1"/>
                </a:solidFill>
                <a:cs typeface="Maiandra GD"/>
              </a:rPr>
              <a:t>Zhong</a:t>
            </a:r>
            <a:r>
              <a:rPr lang="en-US" sz="1800" dirty="0">
                <a:solidFill>
                  <a:schemeClr val="tx1"/>
                </a:solidFill>
                <a:cs typeface="Maiandra GD"/>
              </a:rPr>
              <a:t>, B. J. </a:t>
            </a:r>
            <a:r>
              <a:rPr lang="en-US" sz="1800" dirty="0" err="1">
                <a:solidFill>
                  <a:schemeClr val="tx1"/>
                </a:solidFill>
                <a:cs typeface="Maiandra GD"/>
              </a:rPr>
              <a:t>Braams</a:t>
            </a:r>
            <a:r>
              <a:rPr lang="en-US" sz="1800" dirty="0">
                <a:solidFill>
                  <a:schemeClr val="tx1"/>
                </a:solidFill>
                <a:cs typeface="Maiandra GD"/>
              </a:rPr>
              <a:t> and J. M. Bowman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251E0-FFF9-4B46-9260-52A8110C1805}"/>
              </a:ext>
            </a:extLst>
          </p:cNvPr>
          <p:cNvSpPr txBox="1"/>
          <p:nvPr/>
        </p:nvSpPr>
        <p:spPr>
          <a:xfrm>
            <a:off x="8615805" y="4846422"/>
            <a:ext cx="3295486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if we had a theoretical tool that didn’t need one?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EB293-A1C3-4CD6-8267-3A728C370841}"/>
              </a:ext>
            </a:extLst>
          </p:cNvPr>
          <p:cNvSpPr txBox="1"/>
          <p:nvPr/>
        </p:nvSpPr>
        <p:spPr>
          <a:xfrm>
            <a:off x="8364816" y="1726104"/>
            <a:ext cx="36212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Molecule can access all 120 permutations of five hydrogen atoms in its ground state.</a:t>
            </a:r>
            <a:endParaRPr lang="en-US" sz="2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FE977-C9E3-4043-B9D5-A0304CF27D6D}"/>
              </a:ext>
            </a:extLst>
          </p:cNvPr>
          <p:cNvSpPr txBox="1"/>
          <p:nvPr/>
        </p:nvSpPr>
        <p:spPr>
          <a:xfrm>
            <a:off x="8364816" y="3720031"/>
            <a:ext cx="3621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No</a:t>
            </a:r>
            <a:r>
              <a:rPr lang="en-US" sz="2800" dirty="0"/>
              <a:t> well-defined structure!</a:t>
            </a:r>
            <a:endParaRPr lang="en-US" sz="2800" b="1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F252B3F-ADBE-4328-AADB-2540B72FE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179" y="1298713"/>
            <a:ext cx="2226016" cy="202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1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6" grpId="0" animBg="1"/>
      <p:bldP spid="31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C3CF-CB08-4C56-8474-55CE4DBFA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</a:t>
            </a:r>
            <a:r>
              <a:rPr lang="en-US" dirty="0" err="1"/>
              <a:t>carlo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B66AC5-D58D-4523-859B-87FC456743CA}"/>
              </a:ext>
            </a:extLst>
          </p:cNvPr>
          <p:cNvSpPr txBox="1"/>
          <p:nvPr/>
        </p:nvSpPr>
        <p:spPr>
          <a:xfrm>
            <a:off x="824947" y="2014327"/>
            <a:ext cx="10982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Monte Carlo </a:t>
            </a:r>
            <a:r>
              <a:rPr lang="en-US" sz="2400" dirty="0"/>
              <a:t>refers to a class of computational algorithms that use random sampling to achieve numerical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2C8E-F7DF-4442-89EA-5D02CE556066}"/>
              </a:ext>
            </a:extLst>
          </p:cNvPr>
          <p:cNvSpPr txBox="1"/>
          <p:nvPr/>
        </p:nvSpPr>
        <p:spPr>
          <a:xfrm>
            <a:off x="665923" y="3525419"/>
            <a:ext cx="59734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To implement </a:t>
            </a:r>
            <a:r>
              <a:rPr lang="en-US" sz="2400" u="sng" dirty="0">
                <a:solidFill>
                  <a:schemeClr val="accent2"/>
                </a:solidFill>
              </a:rPr>
              <a:t>Monte Carlo</a:t>
            </a:r>
            <a:r>
              <a:rPr lang="en-US" sz="2400" u="sng" dirty="0"/>
              <a:t>, you will need: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 range or domain from which to pull sample points (optional: a probability distribution within that domain)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 deterministic calculation to perform on your points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To collect all of your results</a:t>
            </a:r>
          </a:p>
        </p:txBody>
      </p:sp>
      <p:pic>
        <p:nvPicPr>
          <p:cNvPr id="6" name="Picture 2" descr="http://altoday.com/wp-content/uploads/2015/11/Gambling.jpg">
            <a:extLst>
              <a:ext uri="{FF2B5EF4-FFF2-40B4-BE49-F238E27FC236}">
                <a16:creationId xmlns:a16="http://schemas.microsoft.com/office/drawing/2014/main" id="{30DAE1EB-9FA4-4062-8942-FEACD7CCF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467" y="3246783"/>
            <a:ext cx="5398684" cy="359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1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B39F-894B-41B4-A65D-A7212BF0A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</a:t>
            </a:r>
            <a:r>
              <a:rPr lang="en-US" dirty="0" err="1"/>
              <a:t>carlo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DF7C1E-178C-45AF-8589-227E2F4395B8}"/>
              </a:ext>
            </a:extLst>
          </p:cNvPr>
          <p:cNvSpPr txBox="1"/>
          <p:nvPr/>
        </p:nvSpPr>
        <p:spPr>
          <a:xfrm>
            <a:off x="980661" y="1968981"/>
            <a:ext cx="905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4E8B6-AAB1-439B-A491-BBC38509F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60" y="3243670"/>
            <a:ext cx="4485253" cy="33639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24C912-0F9B-45C7-982D-721A2067E772}"/>
                  </a:ext>
                </a:extLst>
              </p:cNvPr>
              <p:cNvSpPr txBox="1"/>
              <p:nvPr/>
            </p:nvSpPr>
            <p:spPr>
              <a:xfrm>
                <a:off x="1510749" y="1731307"/>
                <a:ext cx="179643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24C912-0F9B-45C7-982D-721A2067E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749" y="1731307"/>
                <a:ext cx="1796431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BD3F87-D867-43A3-A7F0-8E898AE0DF67}"/>
                  </a:ext>
                </a:extLst>
              </p:cNvPr>
              <p:cNvSpPr txBox="1"/>
              <p:nvPr/>
            </p:nvSpPr>
            <p:spPr>
              <a:xfrm>
                <a:off x="1743424" y="2140395"/>
                <a:ext cx="1285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BD3F87-D867-43A3-A7F0-8E898AE0D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24" y="2140395"/>
                <a:ext cx="1285865" cy="369332"/>
              </a:xfrm>
              <a:prstGeom prst="rect">
                <a:avLst/>
              </a:prstGeom>
              <a:blipFill>
                <a:blip r:embed="rId4"/>
                <a:stretch>
                  <a:fillRect l="-4739" r="-948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8A3DA7-6BA4-4F50-9FAD-3D7FC4E0059E}"/>
              </a:ext>
            </a:extLst>
          </p:cNvPr>
          <p:cNvCxnSpPr/>
          <p:nvPr/>
        </p:nvCxnSpPr>
        <p:spPr>
          <a:xfrm>
            <a:off x="3580469" y="2182897"/>
            <a:ext cx="11396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6F4EB7-F310-435B-BC1D-E99792BB0445}"/>
                  </a:ext>
                </a:extLst>
              </p:cNvPr>
              <p:cNvSpPr txBox="1"/>
              <p:nvPr/>
            </p:nvSpPr>
            <p:spPr>
              <a:xfrm>
                <a:off x="5086092" y="1738296"/>
                <a:ext cx="1317477" cy="756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6F4EB7-F310-435B-BC1D-E99792BB0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092" y="1738296"/>
                <a:ext cx="1317477" cy="7566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406D4B6-0EA5-41D6-A1DB-8ABCA7B933D6}"/>
              </a:ext>
            </a:extLst>
          </p:cNvPr>
          <p:cNvSpPr txBox="1"/>
          <p:nvPr/>
        </p:nvSpPr>
        <p:spPr>
          <a:xfrm>
            <a:off x="530086" y="2904590"/>
            <a:ext cx="66465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my domain?</a:t>
            </a:r>
          </a:p>
          <a:p>
            <a:r>
              <a:rPr lang="en-US" dirty="0"/>
              <a:t>	[0,1] in x and 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07B573-7D31-4B1B-BAD8-C58597ED2E5D}"/>
              </a:ext>
            </a:extLst>
          </p:cNvPr>
          <p:cNvSpPr txBox="1"/>
          <p:nvPr/>
        </p:nvSpPr>
        <p:spPr>
          <a:xfrm>
            <a:off x="530086" y="5442469"/>
            <a:ext cx="5605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Collect my results: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6E7381-B849-41BC-9702-C01BED985BF1}"/>
              </a:ext>
            </a:extLst>
          </p:cNvPr>
          <p:cNvGrpSpPr/>
          <p:nvPr/>
        </p:nvGrpSpPr>
        <p:grpSpPr>
          <a:xfrm>
            <a:off x="6797825" y="1829087"/>
            <a:ext cx="1463040" cy="1464302"/>
            <a:chOff x="7058720" y="2035903"/>
            <a:chExt cx="1463040" cy="14643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18B1DF-4CD5-425B-B0A2-67F6B4A2041B}"/>
                </a:ext>
              </a:extLst>
            </p:cNvPr>
            <p:cNvSpPr/>
            <p:nvPr/>
          </p:nvSpPr>
          <p:spPr>
            <a:xfrm>
              <a:off x="7058720" y="2037165"/>
              <a:ext cx="1463040" cy="146304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AE96799-41F3-49AD-9434-250EC4F972CC}"/>
                </a:ext>
              </a:extLst>
            </p:cNvPr>
            <p:cNvSpPr/>
            <p:nvPr/>
          </p:nvSpPr>
          <p:spPr>
            <a:xfrm>
              <a:off x="7058720" y="2035903"/>
              <a:ext cx="1463040" cy="146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4A984E-D0B0-40A8-9443-AC5F559EBE6A}"/>
                  </a:ext>
                </a:extLst>
              </p:cNvPr>
              <p:cNvSpPr txBox="1"/>
              <p:nvPr/>
            </p:nvSpPr>
            <p:spPr>
              <a:xfrm>
                <a:off x="3686066" y="4684557"/>
                <a:ext cx="165872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sz="2400" b="0" dirty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4A984E-D0B0-40A8-9443-AC5F559EB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066" y="4684557"/>
                <a:ext cx="1658724" cy="738664"/>
              </a:xfrm>
              <a:prstGeom prst="rect">
                <a:avLst/>
              </a:prstGeom>
              <a:blipFill>
                <a:blip r:embed="rId6"/>
                <a:stretch>
                  <a:fillRect l="-2206" r="-3676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D7953B3-5A27-4892-AA14-B2963BC92FD0}"/>
              </a:ext>
            </a:extLst>
          </p:cNvPr>
          <p:cNvSpPr txBox="1"/>
          <p:nvPr/>
        </p:nvSpPr>
        <p:spPr>
          <a:xfrm>
            <a:off x="530086" y="3816623"/>
            <a:ext cx="65153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my deterministic calculation?</a:t>
            </a:r>
          </a:p>
          <a:p>
            <a:r>
              <a:rPr lang="en-US" dirty="0"/>
              <a:t>	Whether my point is in the area of the circle or not.</a:t>
            </a:r>
          </a:p>
          <a:p>
            <a:r>
              <a:rPr lang="en-US" dirty="0"/>
              <a:t>	Mathematically: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0E9FB4-020E-4467-A3F3-26AF095F21CF}"/>
                  </a:ext>
                </a:extLst>
              </p:cNvPr>
              <p:cNvSpPr txBox="1"/>
              <p:nvPr/>
            </p:nvSpPr>
            <p:spPr>
              <a:xfrm>
                <a:off x="2717299" y="5977219"/>
                <a:ext cx="2002856" cy="75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𝑐𝑖𝑟𝑐𝑙𝑒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0E9FB4-020E-4467-A3F3-26AF095F2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299" y="5977219"/>
                <a:ext cx="2002856" cy="753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1B794281-FDEA-44F0-BC06-50506107CD0D}"/>
              </a:ext>
            </a:extLst>
          </p:cNvPr>
          <p:cNvSpPr/>
          <p:nvPr/>
        </p:nvSpPr>
        <p:spPr>
          <a:xfrm>
            <a:off x="7481460" y="1829087"/>
            <a:ext cx="779405" cy="68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48D272-55BD-4B3F-92C5-76661DACAA59}"/>
              </a:ext>
            </a:extLst>
          </p:cNvPr>
          <p:cNvSpPr txBox="1"/>
          <p:nvPr/>
        </p:nvSpPr>
        <p:spPr>
          <a:xfrm>
            <a:off x="8260865" y="6488668"/>
            <a:ext cx="393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credit to Dr. Lindsey Madison</a:t>
            </a:r>
          </a:p>
        </p:txBody>
      </p:sp>
    </p:spTree>
    <p:extLst>
      <p:ext uri="{BB962C8B-B14F-4D97-AF65-F5344CB8AC3E}">
        <p14:creationId xmlns:p14="http://schemas.microsoft.com/office/powerpoint/2010/main" val="425615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5" grpId="0"/>
      <p:bldP spid="16" grpId="0"/>
      <p:bldP spid="17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FF2B5EF4-FFF2-40B4-BE49-F238E27FC236}">
                <a16:creationId xmlns:a16="http://schemas.microsoft.com/office/drawing/2014/main" id="{6B28A3CC-B57C-4323-A299-43D53FEF634B}"/>
              </a:ext>
            </a:extLst>
          </p:cNvPr>
          <p:cNvSpPr/>
          <p:nvPr/>
        </p:nvSpPr>
        <p:spPr>
          <a:xfrm>
            <a:off x="2929907" y="5754437"/>
            <a:ext cx="164310" cy="1829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13F63D6-16E9-4BF1-85A1-0CBAA6B7505C}"/>
              </a:ext>
            </a:extLst>
          </p:cNvPr>
          <p:cNvSpPr/>
          <p:nvPr/>
        </p:nvSpPr>
        <p:spPr>
          <a:xfrm>
            <a:off x="1659542" y="5118779"/>
            <a:ext cx="164310" cy="1829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979CB-22E1-4EBD-9BB4-741CD6E64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Diffusion Monte Carlo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C586E457-1F4E-46FA-9E15-3557EB22181E}"/>
              </a:ext>
            </a:extLst>
          </p:cNvPr>
          <p:cNvSpPr/>
          <p:nvPr/>
        </p:nvSpPr>
        <p:spPr>
          <a:xfrm rot="16200000">
            <a:off x="-288467" y="1748222"/>
            <a:ext cx="5863224" cy="2619957"/>
          </a:xfrm>
          <a:prstGeom prst="arc">
            <a:avLst>
              <a:gd name="adj1" fmla="val 5961074"/>
              <a:gd name="adj2" fmla="val 1564571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E69821-5269-4951-91AE-C1C8B1748BF4}"/>
              </a:ext>
            </a:extLst>
          </p:cNvPr>
          <p:cNvSpPr/>
          <p:nvPr/>
        </p:nvSpPr>
        <p:spPr>
          <a:xfrm>
            <a:off x="1659541" y="5129439"/>
            <a:ext cx="176629" cy="17227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17EE33-C2D4-4F6F-91CA-F6CC2E6C55D5}"/>
              </a:ext>
            </a:extLst>
          </p:cNvPr>
          <p:cNvSpPr/>
          <p:nvPr/>
        </p:nvSpPr>
        <p:spPr>
          <a:xfrm>
            <a:off x="2937881" y="5761060"/>
            <a:ext cx="156336" cy="17227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D7AC79-F6BD-46C8-998C-3BDF4F044AE8}"/>
              </a:ext>
            </a:extLst>
          </p:cNvPr>
          <p:cNvCxnSpPr/>
          <p:nvPr/>
        </p:nvCxnSpPr>
        <p:spPr>
          <a:xfrm>
            <a:off x="654675" y="5446643"/>
            <a:ext cx="4341395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819B894-4B39-4D4F-BC4E-271D23AB2513}"/>
              </a:ext>
            </a:extLst>
          </p:cNvPr>
          <p:cNvSpPr/>
          <p:nvPr/>
        </p:nvSpPr>
        <p:spPr>
          <a:xfrm>
            <a:off x="1374110" y="2074463"/>
            <a:ext cx="482712" cy="450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878DAD-C758-4DC2-A9DD-D6F4B93E19AC}"/>
              </a:ext>
            </a:extLst>
          </p:cNvPr>
          <p:cNvSpPr/>
          <p:nvPr/>
        </p:nvSpPr>
        <p:spPr>
          <a:xfrm>
            <a:off x="3003236" y="2074463"/>
            <a:ext cx="482712" cy="450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Image result for clipart metal spring transparent">
            <a:extLst>
              <a:ext uri="{FF2B5EF4-FFF2-40B4-BE49-F238E27FC236}">
                <a16:creationId xmlns:a16="http://schemas.microsoft.com/office/drawing/2014/main" id="{2395EBF9-4A96-4A1E-A5E5-D9D2C23C1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73188">
            <a:off x="1890224" y="1975655"/>
            <a:ext cx="563742" cy="6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clipart metal spring transparent">
            <a:extLst>
              <a:ext uri="{FF2B5EF4-FFF2-40B4-BE49-F238E27FC236}">
                <a16:creationId xmlns:a16="http://schemas.microsoft.com/office/drawing/2014/main" id="{5846F109-ED0B-43AA-93AB-C79B637DD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94233">
            <a:off x="2428899" y="1957075"/>
            <a:ext cx="563742" cy="6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32E51AFD-D0D1-4AFB-A116-FA0D59E52BFB}"/>
              </a:ext>
            </a:extLst>
          </p:cNvPr>
          <p:cNvSpPr/>
          <p:nvPr/>
        </p:nvSpPr>
        <p:spPr>
          <a:xfrm rot="5400000">
            <a:off x="2287616" y="1295157"/>
            <a:ext cx="291471" cy="119436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2BE35-719E-4E37-A2C2-AABAB600A5DC}"/>
              </a:ext>
            </a:extLst>
          </p:cNvPr>
          <p:cNvSpPr txBox="1"/>
          <p:nvPr/>
        </p:nvSpPr>
        <p:spPr>
          <a:xfrm>
            <a:off x="2278108" y="1183673"/>
            <a:ext cx="48921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321128-B5DB-4EF4-8E54-91AD82045A0C}"/>
              </a:ext>
            </a:extLst>
          </p:cNvPr>
          <p:cNvCxnSpPr/>
          <p:nvPr/>
        </p:nvCxnSpPr>
        <p:spPr>
          <a:xfrm>
            <a:off x="654674" y="5989813"/>
            <a:ext cx="43413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2C7C38-A38D-40A7-B2CA-1DB5C3789FE5}"/>
              </a:ext>
            </a:extLst>
          </p:cNvPr>
          <p:cNvCxnSpPr/>
          <p:nvPr/>
        </p:nvCxnSpPr>
        <p:spPr>
          <a:xfrm>
            <a:off x="4299042" y="5990302"/>
            <a:ext cx="7233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ACF3BF-8B41-44CF-96EB-7A1E9021D457}"/>
              </a:ext>
            </a:extLst>
          </p:cNvPr>
          <p:cNvCxnSpPr/>
          <p:nvPr/>
        </p:nvCxnSpPr>
        <p:spPr>
          <a:xfrm flipH="1">
            <a:off x="545911" y="5991363"/>
            <a:ext cx="3468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A20E0B4-E27C-4568-817E-DA3A3165B0DF}"/>
              </a:ext>
            </a:extLst>
          </p:cNvPr>
          <p:cNvCxnSpPr>
            <a:cxnSpLocks/>
          </p:cNvCxnSpPr>
          <p:nvPr/>
        </p:nvCxnSpPr>
        <p:spPr>
          <a:xfrm>
            <a:off x="2656793" y="5919489"/>
            <a:ext cx="0" cy="160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489726B-0268-4E37-9D96-62C6F3C273F6}"/>
              </a:ext>
            </a:extLst>
          </p:cNvPr>
          <p:cNvSpPr txBox="1"/>
          <p:nvPr/>
        </p:nvSpPr>
        <p:spPr>
          <a:xfrm>
            <a:off x="2526830" y="6042255"/>
            <a:ext cx="9591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x</a:t>
            </a:r>
            <a:r>
              <a:rPr lang="en-US" sz="2500" baseline="-25000" dirty="0" err="1"/>
              <a:t>equil</a:t>
            </a:r>
            <a:endParaRPr lang="en-US" sz="25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0497301-3F08-45AF-9D38-4C4C191FA952}"/>
              </a:ext>
            </a:extLst>
          </p:cNvPr>
          <p:cNvCxnSpPr/>
          <p:nvPr/>
        </p:nvCxnSpPr>
        <p:spPr>
          <a:xfrm flipV="1">
            <a:off x="838200" y="2893325"/>
            <a:ext cx="0" cy="3096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B6E5C17-24FD-425E-8B0B-717E9B770C1E}"/>
              </a:ext>
            </a:extLst>
          </p:cNvPr>
          <p:cNvSpPr txBox="1"/>
          <p:nvPr/>
        </p:nvSpPr>
        <p:spPr>
          <a:xfrm rot="16200000">
            <a:off x="-1268101" y="3314363"/>
            <a:ext cx="335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Energy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533F78-A2A9-41F2-BBB6-9360328E5909}"/>
              </a:ext>
            </a:extLst>
          </p:cNvPr>
          <p:cNvSpPr txBox="1"/>
          <p:nvPr/>
        </p:nvSpPr>
        <p:spPr>
          <a:xfrm>
            <a:off x="5165947" y="5129439"/>
            <a:ext cx="169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Energy of all my points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7F5F4A-3179-4032-A0E0-A3BEA843FE24}"/>
              </a:ext>
            </a:extLst>
          </p:cNvPr>
          <p:cNvSpPr txBox="1"/>
          <p:nvPr/>
        </p:nvSpPr>
        <p:spPr>
          <a:xfrm>
            <a:off x="6012108" y="2539038"/>
            <a:ext cx="5684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Tag them: below or above average?</a:t>
            </a:r>
          </a:p>
          <a:p>
            <a:r>
              <a:rPr lang="en-US" sz="2000" dirty="0"/>
              <a:t>(Classically-allowed or classically-forbidden?)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68B9F9-23B7-45B8-B098-3AF06DFE7BD0}"/>
              </a:ext>
            </a:extLst>
          </p:cNvPr>
          <p:cNvSpPr txBox="1"/>
          <p:nvPr/>
        </p:nvSpPr>
        <p:spPr>
          <a:xfrm>
            <a:off x="6012108" y="3536813"/>
            <a:ext cx="5165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Roll the dice! Do they survive? </a:t>
            </a:r>
          </a:p>
          <a:p>
            <a:r>
              <a:rPr lang="en-US" sz="2400" dirty="0"/>
              <a:t>Do they get to replicate?</a:t>
            </a:r>
          </a:p>
        </p:txBody>
      </p:sp>
      <p:pic>
        <p:nvPicPr>
          <p:cNvPr id="8194" name="Picture 2" descr="Image result for dice clipart">
            <a:extLst>
              <a:ext uri="{FF2B5EF4-FFF2-40B4-BE49-F238E27FC236}">
                <a16:creationId xmlns:a16="http://schemas.microsoft.com/office/drawing/2014/main" id="{5DEA59BE-2132-43E0-BDAA-E51F1B2EB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129" y="3846643"/>
            <a:ext cx="936206" cy="90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C2288A80-C968-4DDC-BF7E-899F0E427F97}"/>
              </a:ext>
            </a:extLst>
          </p:cNvPr>
          <p:cNvSpPr/>
          <p:nvPr/>
        </p:nvSpPr>
        <p:spPr>
          <a:xfrm>
            <a:off x="3552716" y="4816847"/>
            <a:ext cx="176629" cy="1722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EDA54BF-953A-419D-B424-1E0EC90CAF74}"/>
              </a:ext>
            </a:extLst>
          </p:cNvPr>
          <p:cNvSpPr/>
          <p:nvPr/>
        </p:nvSpPr>
        <p:spPr>
          <a:xfrm>
            <a:off x="3552715" y="4820689"/>
            <a:ext cx="176629" cy="17227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DA8619-0150-4309-B28E-4B52981DFC35}"/>
              </a:ext>
            </a:extLst>
          </p:cNvPr>
          <p:cNvSpPr txBox="1"/>
          <p:nvPr/>
        </p:nvSpPr>
        <p:spPr>
          <a:xfrm>
            <a:off x="6012108" y="1621320"/>
            <a:ext cx="5684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Represent our wavefunction with points that we call “walkers”</a:t>
            </a:r>
          </a:p>
        </p:txBody>
      </p:sp>
    </p:spTree>
    <p:extLst>
      <p:ext uri="{BB962C8B-B14F-4D97-AF65-F5344CB8AC3E}">
        <p14:creationId xmlns:p14="http://schemas.microsoft.com/office/powerpoint/2010/main" val="307064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6" grpId="0" animBg="1"/>
      <p:bldP spid="4" grpId="0" animBg="1"/>
      <p:bldP spid="5" grpId="0" animBg="1"/>
      <p:bldP spid="29" grpId="0"/>
      <p:bldP spid="30" grpId="0"/>
      <p:bldP spid="31" grpId="0"/>
      <p:bldP spid="38" grpId="0" animBg="1"/>
      <p:bldP spid="39" grpId="0" animBg="1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Image result for dice clipart">
            <a:extLst>
              <a:ext uri="{FF2B5EF4-FFF2-40B4-BE49-F238E27FC236}">
                <a16:creationId xmlns:a16="http://schemas.microsoft.com/office/drawing/2014/main" id="{447303E0-E7ED-40A2-A9DB-D7B90BD53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129" y="3846643"/>
            <a:ext cx="936206" cy="90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6B28A3CC-B57C-4323-A299-43D53FEF634B}"/>
              </a:ext>
            </a:extLst>
          </p:cNvPr>
          <p:cNvSpPr/>
          <p:nvPr/>
        </p:nvSpPr>
        <p:spPr>
          <a:xfrm>
            <a:off x="2929907" y="5754437"/>
            <a:ext cx="164310" cy="1829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13F63D6-16E9-4BF1-85A1-0CBAA6B7505C}"/>
              </a:ext>
            </a:extLst>
          </p:cNvPr>
          <p:cNvSpPr/>
          <p:nvPr/>
        </p:nvSpPr>
        <p:spPr>
          <a:xfrm>
            <a:off x="1659542" y="5118779"/>
            <a:ext cx="164310" cy="1829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979CB-22E1-4EBD-9BB4-741CD6E64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Diffusion Monte Carlo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C586E457-1F4E-46FA-9E15-3557EB22181E}"/>
              </a:ext>
            </a:extLst>
          </p:cNvPr>
          <p:cNvSpPr/>
          <p:nvPr/>
        </p:nvSpPr>
        <p:spPr>
          <a:xfrm rot="16200000">
            <a:off x="-288467" y="1748222"/>
            <a:ext cx="5863224" cy="2619957"/>
          </a:xfrm>
          <a:prstGeom prst="arc">
            <a:avLst>
              <a:gd name="adj1" fmla="val 5961074"/>
              <a:gd name="adj2" fmla="val 1564571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E69821-5269-4951-91AE-C1C8B1748BF4}"/>
              </a:ext>
            </a:extLst>
          </p:cNvPr>
          <p:cNvSpPr/>
          <p:nvPr/>
        </p:nvSpPr>
        <p:spPr>
          <a:xfrm>
            <a:off x="1659541" y="5129439"/>
            <a:ext cx="176629" cy="17227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17EE33-C2D4-4F6F-91CA-F6CC2E6C55D5}"/>
              </a:ext>
            </a:extLst>
          </p:cNvPr>
          <p:cNvSpPr/>
          <p:nvPr/>
        </p:nvSpPr>
        <p:spPr>
          <a:xfrm>
            <a:off x="2937881" y="5761060"/>
            <a:ext cx="156336" cy="17227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D7AC79-F6BD-46C8-998C-3BDF4F044AE8}"/>
              </a:ext>
            </a:extLst>
          </p:cNvPr>
          <p:cNvCxnSpPr/>
          <p:nvPr/>
        </p:nvCxnSpPr>
        <p:spPr>
          <a:xfrm>
            <a:off x="654675" y="5446643"/>
            <a:ext cx="4341395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819B894-4B39-4D4F-BC4E-271D23AB2513}"/>
              </a:ext>
            </a:extLst>
          </p:cNvPr>
          <p:cNvSpPr/>
          <p:nvPr/>
        </p:nvSpPr>
        <p:spPr>
          <a:xfrm>
            <a:off x="1374110" y="2074463"/>
            <a:ext cx="482712" cy="450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878DAD-C758-4DC2-A9DD-D6F4B93E19AC}"/>
              </a:ext>
            </a:extLst>
          </p:cNvPr>
          <p:cNvSpPr/>
          <p:nvPr/>
        </p:nvSpPr>
        <p:spPr>
          <a:xfrm>
            <a:off x="3003236" y="2074463"/>
            <a:ext cx="482712" cy="450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Image result for clipart metal spring transparent">
            <a:extLst>
              <a:ext uri="{FF2B5EF4-FFF2-40B4-BE49-F238E27FC236}">
                <a16:creationId xmlns:a16="http://schemas.microsoft.com/office/drawing/2014/main" id="{2395EBF9-4A96-4A1E-A5E5-D9D2C23C1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73188">
            <a:off x="1890224" y="1975655"/>
            <a:ext cx="563742" cy="6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clipart metal spring transparent">
            <a:extLst>
              <a:ext uri="{FF2B5EF4-FFF2-40B4-BE49-F238E27FC236}">
                <a16:creationId xmlns:a16="http://schemas.microsoft.com/office/drawing/2014/main" id="{5846F109-ED0B-43AA-93AB-C79B637DD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94233">
            <a:off x="2428899" y="1957075"/>
            <a:ext cx="563742" cy="6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32E51AFD-D0D1-4AFB-A116-FA0D59E52BFB}"/>
              </a:ext>
            </a:extLst>
          </p:cNvPr>
          <p:cNvSpPr/>
          <p:nvPr/>
        </p:nvSpPr>
        <p:spPr>
          <a:xfrm rot="5400000">
            <a:off x="2287616" y="1295157"/>
            <a:ext cx="291471" cy="119436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2BE35-719E-4E37-A2C2-AABAB600A5DC}"/>
              </a:ext>
            </a:extLst>
          </p:cNvPr>
          <p:cNvSpPr txBox="1"/>
          <p:nvPr/>
        </p:nvSpPr>
        <p:spPr>
          <a:xfrm>
            <a:off x="2278108" y="1183673"/>
            <a:ext cx="48921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321128-B5DB-4EF4-8E54-91AD82045A0C}"/>
              </a:ext>
            </a:extLst>
          </p:cNvPr>
          <p:cNvCxnSpPr/>
          <p:nvPr/>
        </p:nvCxnSpPr>
        <p:spPr>
          <a:xfrm>
            <a:off x="654674" y="5989813"/>
            <a:ext cx="43413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2C7C38-A38D-40A7-B2CA-1DB5C3789FE5}"/>
              </a:ext>
            </a:extLst>
          </p:cNvPr>
          <p:cNvCxnSpPr/>
          <p:nvPr/>
        </p:nvCxnSpPr>
        <p:spPr>
          <a:xfrm>
            <a:off x="4299042" y="5990302"/>
            <a:ext cx="7233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ACF3BF-8B41-44CF-96EB-7A1E9021D457}"/>
              </a:ext>
            </a:extLst>
          </p:cNvPr>
          <p:cNvCxnSpPr/>
          <p:nvPr/>
        </p:nvCxnSpPr>
        <p:spPr>
          <a:xfrm flipH="1">
            <a:off x="545911" y="5991363"/>
            <a:ext cx="3468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A20E0B4-E27C-4568-817E-DA3A3165B0DF}"/>
              </a:ext>
            </a:extLst>
          </p:cNvPr>
          <p:cNvCxnSpPr>
            <a:cxnSpLocks/>
          </p:cNvCxnSpPr>
          <p:nvPr/>
        </p:nvCxnSpPr>
        <p:spPr>
          <a:xfrm>
            <a:off x="2656793" y="5919489"/>
            <a:ext cx="0" cy="160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489726B-0268-4E37-9D96-62C6F3C273F6}"/>
              </a:ext>
            </a:extLst>
          </p:cNvPr>
          <p:cNvSpPr txBox="1"/>
          <p:nvPr/>
        </p:nvSpPr>
        <p:spPr>
          <a:xfrm>
            <a:off x="2526830" y="6042255"/>
            <a:ext cx="9591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x</a:t>
            </a:r>
            <a:r>
              <a:rPr lang="en-US" sz="2500" baseline="-25000" dirty="0" err="1"/>
              <a:t>equil</a:t>
            </a:r>
            <a:endParaRPr lang="en-US" sz="25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0497301-3F08-45AF-9D38-4C4C191FA952}"/>
              </a:ext>
            </a:extLst>
          </p:cNvPr>
          <p:cNvCxnSpPr/>
          <p:nvPr/>
        </p:nvCxnSpPr>
        <p:spPr>
          <a:xfrm flipV="1">
            <a:off x="838200" y="2893325"/>
            <a:ext cx="0" cy="3096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B6E5C17-24FD-425E-8B0B-717E9B770C1E}"/>
              </a:ext>
            </a:extLst>
          </p:cNvPr>
          <p:cNvSpPr txBox="1"/>
          <p:nvPr/>
        </p:nvSpPr>
        <p:spPr>
          <a:xfrm rot="16200000">
            <a:off x="-1268101" y="3314363"/>
            <a:ext cx="335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Energy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533F78-A2A9-41F2-BBB6-9360328E5909}"/>
              </a:ext>
            </a:extLst>
          </p:cNvPr>
          <p:cNvSpPr txBox="1"/>
          <p:nvPr/>
        </p:nvSpPr>
        <p:spPr>
          <a:xfrm>
            <a:off x="5165947" y="5129439"/>
            <a:ext cx="169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Energy of all my points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27253F-7E57-4B72-8ED2-709285FC0B03}"/>
              </a:ext>
            </a:extLst>
          </p:cNvPr>
          <p:cNvSpPr txBox="1"/>
          <p:nvPr/>
        </p:nvSpPr>
        <p:spPr>
          <a:xfrm>
            <a:off x="6012108" y="4471625"/>
            <a:ext cx="53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Diffuse your new set of points</a:t>
            </a:r>
          </a:p>
        </p:txBody>
      </p:sp>
      <p:pic>
        <p:nvPicPr>
          <p:cNvPr id="8196" name="Picture 4" descr="Image result for dnd dice clipart">
            <a:extLst>
              <a:ext uri="{FF2B5EF4-FFF2-40B4-BE49-F238E27FC236}">
                <a16:creationId xmlns:a16="http://schemas.microsoft.com/office/drawing/2014/main" id="{F2611174-56C4-43B2-9B5E-3C5021BE3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761" y="4536881"/>
            <a:ext cx="901744" cy="90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F02ADA19-43D9-4735-85F6-6A461DA06481}"/>
              </a:ext>
            </a:extLst>
          </p:cNvPr>
          <p:cNvSpPr/>
          <p:nvPr/>
        </p:nvSpPr>
        <p:spPr>
          <a:xfrm>
            <a:off x="3000987" y="5731011"/>
            <a:ext cx="156336" cy="17227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BBFA34-0BDE-45E8-93E3-F19E58E7A512}"/>
              </a:ext>
            </a:extLst>
          </p:cNvPr>
          <p:cNvSpPr/>
          <p:nvPr/>
        </p:nvSpPr>
        <p:spPr>
          <a:xfrm>
            <a:off x="3072067" y="5669327"/>
            <a:ext cx="156336" cy="17227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7C79A9-D14F-4F36-87C2-D49EAE24BFF2}"/>
              </a:ext>
            </a:extLst>
          </p:cNvPr>
          <p:cNvSpPr txBox="1"/>
          <p:nvPr/>
        </p:nvSpPr>
        <p:spPr>
          <a:xfrm>
            <a:off x="6012108" y="2539038"/>
            <a:ext cx="5684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Tag them: below or above average?</a:t>
            </a:r>
          </a:p>
          <a:p>
            <a:r>
              <a:rPr lang="en-US" sz="2000" dirty="0"/>
              <a:t>(Classically-allowed or classically-forbidden?)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19B5F0-CD14-4270-A7B8-BD61D9EF025F}"/>
              </a:ext>
            </a:extLst>
          </p:cNvPr>
          <p:cNvSpPr txBox="1"/>
          <p:nvPr/>
        </p:nvSpPr>
        <p:spPr>
          <a:xfrm>
            <a:off x="6012108" y="3536813"/>
            <a:ext cx="5165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Roll the dice! Do they survive? </a:t>
            </a:r>
          </a:p>
          <a:p>
            <a:r>
              <a:rPr lang="en-US" sz="2400" dirty="0"/>
              <a:t>Do they get to replicate?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DE4509-6646-4A8B-9450-114F0D137291}"/>
              </a:ext>
            </a:extLst>
          </p:cNvPr>
          <p:cNvSpPr txBox="1"/>
          <p:nvPr/>
        </p:nvSpPr>
        <p:spPr>
          <a:xfrm>
            <a:off x="6012108" y="1621320"/>
            <a:ext cx="5684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Represent our wavefunction with points that we call “walkers”</a:t>
            </a:r>
          </a:p>
        </p:txBody>
      </p:sp>
    </p:spTree>
    <p:extLst>
      <p:ext uri="{BB962C8B-B14F-4D97-AF65-F5344CB8AC3E}">
        <p14:creationId xmlns:p14="http://schemas.microsoft.com/office/powerpoint/2010/main" val="276705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79CB-22E1-4EBD-9BB4-741CD6E64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Diffusion Monte Carlo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C586E457-1F4E-46FA-9E15-3557EB22181E}"/>
              </a:ext>
            </a:extLst>
          </p:cNvPr>
          <p:cNvSpPr/>
          <p:nvPr/>
        </p:nvSpPr>
        <p:spPr>
          <a:xfrm rot="16200000">
            <a:off x="-288467" y="1748222"/>
            <a:ext cx="5863224" cy="2619957"/>
          </a:xfrm>
          <a:prstGeom prst="arc">
            <a:avLst>
              <a:gd name="adj1" fmla="val 5961074"/>
              <a:gd name="adj2" fmla="val 1564571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E69821-5269-4951-91AE-C1C8B1748BF4}"/>
              </a:ext>
            </a:extLst>
          </p:cNvPr>
          <p:cNvSpPr/>
          <p:nvPr/>
        </p:nvSpPr>
        <p:spPr>
          <a:xfrm>
            <a:off x="1797598" y="5314080"/>
            <a:ext cx="176629" cy="1722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17EE33-C2D4-4F6F-91CA-F6CC2E6C55D5}"/>
              </a:ext>
            </a:extLst>
          </p:cNvPr>
          <p:cNvSpPr/>
          <p:nvPr/>
        </p:nvSpPr>
        <p:spPr>
          <a:xfrm>
            <a:off x="2751585" y="5852667"/>
            <a:ext cx="156336" cy="172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19B894-4B39-4D4F-BC4E-271D23AB2513}"/>
              </a:ext>
            </a:extLst>
          </p:cNvPr>
          <p:cNvSpPr/>
          <p:nvPr/>
        </p:nvSpPr>
        <p:spPr>
          <a:xfrm>
            <a:off x="1374110" y="2074463"/>
            <a:ext cx="482712" cy="450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878DAD-C758-4DC2-A9DD-D6F4B93E19AC}"/>
              </a:ext>
            </a:extLst>
          </p:cNvPr>
          <p:cNvSpPr/>
          <p:nvPr/>
        </p:nvSpPr>
        <p:spPr>
          <a:xfrm>
            <a:off x="3003236" y="2074463"/>
            <a:ext cx="482712" cy="450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Image result for clipart metal spring transparent">
            <a:extLst>
              <a:ext uri="{FF2B5EF4-FFF2-40B4-BE49-F238E27FC236}">
                <a16:creationId xmlns:a16="http://schemas.microsoft.com/office/drawing/2014/main" id="{2395EBF9-4A96-4A1E-A5E5-D9D2C23C1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73188">
            <a:off x="1890224" y="1975655"/>
            <a:ext cx="563742" cy="6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clipart metal spring transparent">
            <a:extLst>
              <a:ext uri="{FF2B5EF4-FFF2-40B4-BE49-F238E27FC236}">
                <a16:creationId xmlns:a16="http://schemas.microsoft.com/office/drawing/2014/main" id="{5846F109-ED0B-43AA-93AB-C79B637DD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94233">
            <a:off x="2428899" y="1957075"/>
            <a:ext cx="563742" cy="6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32E51AFD-D0D1-4AFB-A116-FA0D59E52BFB}"/>
              </a:ext>
            </a:extLst>
          </p:cNvPr>
          <p:cNvSpPr/>
          <p:nvPr/>
        </p:nvSpPr>
        <p:spPr>
          <a:xfrm rot="5400000">
            <a:off x="2287616" y="1295157"/>
            <a:ext cx="291471" cy="119436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2BE35-719E-4E37-A2C2-AABAB600A5DC}"/>
              </a:ext>
            </a:extLst>
          </p:cNvPr>
          <p:cNvSpPr txBox="1"/>
          <p:nvPr/>
        </p:nvSpPr>
        <p:spPr>
          <a:xfrm>
            <a:off x="2278108" y="1183673"/>
            <a:ext cx="48921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321128-B5DB-4EF4-8E54-91AD82045A0C}"/>
              </a:ext>
            </a:extLst>
          </p:cNvPr>
          <p:cNvCxnSpPr/>
          <p:nvPr/>
        </p:nvCxnSpPr>
        <p:spPr>
          <a:xfrm>
            <a:off x="654674" y="5989813"/>
            <a:ext cx="43413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2C7C38-A38D-40A7-B2CA-1DB5C3789FE5}"/>
              </a:ext>
            </a:extLst>
          </p:cNvPr>
          <p:cNvCxnSpPr/>
          <p:nvPr/>
        </p:nvCxnSpPr>
        <p:spPr>
          <a:xfrm>
            <a:off x="4299042" y="5990302"/>
            <a:ext cx="7233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ACF3BF-8B41-44CF-96EB-7A1E9021D457}"/>
              </a:ext>
            </a:extLst>
          </p:cNvPr>
          <p:cNvCxnSpPr/>
          <p:nvPr/>
        </p:nvCxnSpPr>
        <p:spPr>
          <a:xfrm flipH="1">
            <a:off x="545911" y="5991363"/>
            <a:ext cx="3468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A20E0B4-E27C-4568-817E-DA3A3165B0DF}"/>
              </a:ext>
            </a:extLst>
          </p:cNvPr>
          <p:cNvCxnSpPr>
            <a:cxnSpLocks/>
          </p:cNvCxnSpPr>
          <p:nvPr/>
        </p:nvCxnSpPr>
        <p:spPr>
          <a:xfrm>
            <a:off x="2656793" y="5919489"/>
            <a:ext cx="0" cy="160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489726B-0268-4E37-9D96-62C6F3C273F6}"/>
              </a:ext>
            </a:extLst>
          </p:cNvPr>
          <p:cNvSpPr txBox="1"/>
          <p:nvPr/>
        </p:nvSpPr>
        <p:spPr>
          <a:xfrm>
            <a:off x="2526830" y="6042255"/>
            <a:ext cx="9591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x</a:t>
            </a:r>
            <a:r>
              <a:rPr lang="en-US" sz="2500" baseline="-25000" dirty="0" err="1"/>
              <a:t>equil</a:t>
            </a:r>
            <a:endParaRPr lang="en-US" sz="25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0497301-3F08-45AF-9D38-4C4C191FA952}"/>
              </a:ext>
            </a:extLst>
          </p:cNvPr>
          <p:cNvCxnSpPr/>
          <p:nvPr/>
        </p:nvCxnSpPr>
        <p:spPr>
          <a:xfrm flipV="1">
            <a:off x="838200" y="2893325"/>
            <a:ext cx="0" cy="3096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B6E5C17-24FD-425E-8B0B-717E9B770C1E}"/>
              </a:ext>
            </a:extLst>
          </p:cNvPr>
          <p:cNvSpPr txBox="1"/>
          <p:nvPr/>
        </p:nvSpPr>
        <p:spPr>
          <a:xfrm rot="16200000">
            <a:off x="-1268101" y="3314363"/>
            <a:ext cx="335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Energy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02ADA19-43D9-4735-85F6-6A461DA06481}"/>
              </a:ext>
            </a:extLst>
          </p:cNvPr>
          <p:cNvSpPr/>
          <p:nvPr/>
        </p:nvSpPr>
        <p:spPr>
          <a:xfrm>
            <a:off x="3094217" y="5621315"/>
            <a:ext cx="156336" cy="172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BBFA34-0BDE-45E8-93E3-F19E58E7A512}"/>
              </a:ext>
            </a:extLst>
          </p:cNvPr>
          <p:cNvSpPr/>
          <p:nvPr/>
        </p:nvSpPr>
        <p:spPr>
          <a:xfrm>
            <a:off x="3244592" y="5473486"/>
            <a:ext cx="156336" cy="172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258BA2-0C1A-4AB9-AEE5-6E35BA440400}"/>
              </a:ext>
            </a:extLst>
          </p:cNvPr>
          <p:cNvSpPr txBox="1"/>
          <p:nvPr/>
        </p:nvSpPr>
        <p:spPr>
          <a:xfrm>
            <a:off x="5955243" y="5486355"/>
            <a:ext cx="5602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Take your new average energy, start over!</a:t>
            </a:r>
          </a:p>
        </p:txBody>
      </p:sp>
      <p:pic>
        <p:nvPicPr>
          <p:cNvPr id="38" name="Picture 2" descr="Image result for dice clipart">
            <a:extLst>
              <a:ext uri="{FF2B5EF4-FFF2-40B4-BE49-F238E27FC236}">
                <a16:creationId xmlns:a16="http://schemas.microsoft.com/office/drawing/2014/main" id="{B0F1B474-6552-4A78-A89B-78265CDC0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129" y="3846643"/>
            <a:ext cx="936206" cy="90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ED77EE7-FCC0-456A-97E5-A37A05A86C51}"/>
              </a:ext>
            </a:extLst>
          </p:cNvPr>
          <p:cNvSpPr txBox="1"/>
          <p:nvPr/>
        </p:nvSpPr>
        <p:spPr>
          <a:xfrm>
            <a:off x="6012108" y="4471625"/>
            <a:ext cx="53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Diffuse your new set of points</a:t>
            </a:r>
          </a:p>
        </p:txBody>
      </p:sp>
      <p:pic>
        <p:nvPicPr>
          <p:cNvPr id="40" name="Picture 4" descr="Image result for dnd dice clipart">
            <a:extLst>
              <a:ext uri="{FF2B5EF4-FFF2-40B4-BE49-F238E27FC236}">
                <a16:creationId xmlns:a16="http://schemas.microsoft.com/office/drawing/2014/main" id="{D13DB5C9-978A-4B3E-A7BF-0A3F9FFF5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761" y="4536881"/>
            <a:ext cx="901744" cy="90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37D65FD-7CF0-4474-A0C4-53DAFDAD7EE8}"/>
              </a:ext>
            </a:extLst>
          </p:cNvPr>
          <p:cNvSpPr txBox="1"/>
          <p:nvPr/>
        </p:nvSpPr>
        <p:spPr>
          <a:xfrm>
            <a:off x="6012108" y="2539038"/>
            <a:ext cx="5684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Tag them: below or above average?</a:t>
            </a:r>
          </a:p>
          <a:p>
            <a:r>
              <a:rPr lang="en-US" sz="2000" dirty="0"/>
              <a:t>(Classically-allowed or classically-forbidden?)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3FEF78-55FF-46BA-BCF4-18035D430B46}"/>
              </a:ext>
            </a:extLst>
          </p:cNvPr>
          <p:cNvSpPr txBox="1"/>
          <p:nvPr/>
        </p:nvSpPr>
        <p:spPr>
          <a:xfrm>
            <a:off x="6012108" y="3536813"/>
            <a:ext cx="5165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Roll the dice! Do they survive? </a:t>
            </a:r>
          </a:p>
          <a:p>
            <a:r>
              <a:rPr lang="en-US" sz="2400" dirty="0"/>
              <a:t>Do they get to replicate?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1651A3-D81C-4AB0-A95F-AB541F38D0F7}"/>
              </a:ext>
            </a:extLst>
          </p:cNvPr>
          <p:cNvSpPr txBox="1"/>
          <p:nvPr/>
        </p:nvSpPr>
        <p:spPr>
          <a:xfrm>
            <a:off x="6012108" y="1621320"/>
            <a:ext cx="5684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Represent our wavefunction with points that we call “walkers”</a:t>
            </a:r>
          </a:p>
        </p:txBody>
      </p:sp>
    </p:spTree>
    <p:extLst>
      <p:ext uri="{BB962C8B-B14F-4D97-AF65-F5344CB8AC3E}">
        <p14:creationId xmlns:p14="http://schemas.microsoft.com/office/powerpoint/2010/main" val="93959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79CB-22E1-4EBD-9BB4-741CD6E64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Diffusion Monte Carlo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C586E457-1F4E-46FA-9E15-3557EB22181E}"/>
              </a:ext>
            </a:extLst>
          </p:cNvPr>
          <p:cNvSpPr/>
          <p:nvPr/>
        </p:nvSpPr>
        <p:spPr>
          <a:xfrm rot="16200000">
            <a:off x="-288467" y="1748222"/>
            <a:ext cx="5863224" cy="2619957"/>
          </a:xfrm>
          <a:prstGeom prst="arc">
            <a:avLst>
              <a:gd name="adj1" fmla="val 5961074"/>
              <a:gd name="adj2" fmla="val 1564571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E69821-5269-4951-91AE-C1C8B1748BF4}"/>
              </a:ext>
            </a:extLst>
          </p:cNvPr>
          <p:cNvSpPr/>
          <p:nvPr/>
        </p:nvSpPr>
        <p:spPr>
          <a:xfrm>
            <a:off x="1797598" y="5314080"/>
            <a:ext cx="176629" cy="1722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17EE33-C2D4-4F6F-91CA-F6CC2E6C55D5}"/>
              </a:ext>
            </a:extLst>
          </p:cNvPr>
          <p:cNvSpPr/>
          <p:nvPr/>
        </p:nvSpPr>
        <p:spPr>
          <a:xfrm>
            <a:off x="2751585" y="5852667"/>
            <a:ext cx="156336" cy="172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19B894-4B39-4D4F-BC4E-271D23AB2513}"/>
              </a:ext>
            </a:extLst>
          </p:cNvPr>
          <p:cNvSpPr/>
          <p:nvPr/>
        </p:nvSpPr>
        <p:spPr>
          <a:xfrm>
            <a:off x="1374110" y="2074463"/>
            <a:ext cx="482712" cy="450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878DAD-C758-4DC2-A9DD-D6F4B93E19AC}"/>
              </a:ext>
            </a:extLst>
          </p:cNvPr>
          <p:cNvSpPr/>
          <p:nvPr/>
        </p:nvSpPr>
        <p:spPr>
          <a:xfrm>
            <a:off x="3003236" y="2074463"/>
            <a:ext cx="482712" cy="450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Image result for clipart metal spring transparent">
            <a:extLst>
              <a:ext uri="{FF2B5EF4-FFF2-40B4-BE49-F238E27FC236}">
                <a16:creationId xmlns:a16="http://schemas.microsoft.com/office/drawing/2014/main" id="{2395EBF9-4A96-4A1E-A5E5-D9D2C23C1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73188">
            <a:off x="1890224" y="1975655"/>
            <a:ext cx="563742" cy="6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clipart metal spring transparent">
            <a:extLst>
              <a:ext uri="{FF2B5EF4-FFF2-40B4-BE49-F238E27FC236}">
                <a16:creationId xmlns:a16="http://schemas.microsoft.com/office/drawing/2014/main" id="{5846F109-ED0B-43AA-93AB-C79B637DD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94233">
            <a:off x="2428899" y="1957075"/>
            <a:ext cx="563742" cy="6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32E51AFD-D0D1-4AFB-A116-FA0D59E52BFB}"/>
              </a:ext>
            </a:extLst>
          </p:cNvPr>
          <p:cNvSpPr/>
          <p:nvPr/>
        </p:nvSpPr>
        <p:spPr>
          <a:xfrm rot="5400000">
            <a:off x="2287616" y="1295157"/>
            <a:ext cx="291471" cy="119436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2BE35-719E-4E37-A2C2-AABAB600A5DC}"/>
              </a:ext>
            </a:extLst>
          </p:cNvPr>
          <p:cNvSpPr txBox="1"/>
          <p:nvPr/>
        </p:nvSpPr>
        <p:spPr>
          <a:xfrm>
            <a:off x="2278108" y="1183673"/>
            <a:ext cx="48921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321128-B5DB-4EF4-8E54-91AD82045A0C}"/>
              </a:ext>
            </a:extLst>
          </p:cNvPr>
          <p:cNvCxnSpPr/>
          <p:nvPr/>
        </p:nvCxnSpPr>
        <p:spPr>
          <a:xfrm>
            <a:off x="654674" y="5989813"/>
            <a:ext cx="43413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2C7C38-A38D-40A7-B2CA-1DB5C3789FE5}"/>
              </a:ext>
            </a:extLst>
          </p:cNvPr>
          <p:cNvCxnSpPr/>
          <p:nvPr/>
        </p:nvCxnSpPr>
        <p:spPr>
          <a:xfrm>
            <a:off x="4299042" y="5990302"/>
            <a:ext cx="7233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ACF3BF-8B41-44CF-96EB-7A1E9021D457}"/>
              </a:ext>
            </a:extLst>
          </p:cNvPr>
          <p:cNvCxnSpPr/>
          <p:nvPr/>
        </p:nvCxnSpPr>
        <p:spPr>
          <a:xfrm flipH="1">
            <a:off x="545911" y="5991363"/>
            <a:ext cx="3468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A20E0B4-E27C-4568-817E-DA3A3165B0DF}"/>
              </a:ext>
            </a:extLst>
          </p:cNvPr>
          <p:cNvCxnSpPr>
            <a:cxnSpLocks/>
          </p:cNvCxnSpPr>
          <p:nvPr/>
        </p:nvCxnSpPr>
        <p:spPr>
          <a:xfrm>
            <a:off x="2656793" y="5919489"/>
            <a:ext cx="0" cy="160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489726B-0268-4E37-9D96-62C6F3C273F6}"/>
              </a:ext>
            </a:extLst>
          </p:cNvPr>
          <p:cNvSpPr txBox="1"/>
          <p:nvPr/>
        </p:nvSpPr>
        <p:spPr>
          <a:xfrm>
            <a:off x="2526830" y="6042255"/>
            <a:ext cx="9591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x</a:t>
            </a:r>
            <a:r>
              <a:rPr lang="en-US" sz="2500" baseline="-25000" dirty="0" err="1"/>
              <a:t>equil</a:t>
            </a:r>
            <a:endParaRPr lang="en-US" sz="25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0497301-3F08-45AF-9D38-4C4C191FA952}"/>
              </a:ext>
            </a:extLst>
          </p:cNvPr>
          <p:cNvCxnSpPr/>
          <p:nvPr/>
        </p:nvCxnSpPr>
        <p:spPr>
          <a:xfrm flipV="1">
            <a:off x="838200" y="2893325"/>
            <a:ext cx="0" cy="3096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B6E5C17-24FD-425E-8B0B-717E9B770C1E}"/>
              </a:ext>
            </a:extLst>
          </p:cNvPr>
          <p:cNvSpPr txBox="1"/>
          <p:nvPr/>
        </p:nvSpPr>
        <p:spPr>
          <a:xfrm rot="16200000">
            <a:off x="-1268101" y="3314363"/>
            <a:ext cx="335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Energy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02ADA19-43D9-4735-85F6-6A461DA06481}"/>
              </a:ext>
            </a:extLst>
          </p:cNvPr>
          <p:cNvSpPr/>
          <p:nvPr/>
        </p:nvSpPr>
        <p:spPr>
          <a:xfrm>
            <a:off x="3094217" y="5621315"/>
            <a:ext cx="156336" cy="172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BBFA34-0BDE-45E8-93E3-F19E58E7A512}"/>
              </a:ext>
            </a:extLst>
          </p:cNvPr>
          <p:cNvSpPr/>
          <p:nvPr/>
        </p:nvSpPr>
        <p:spPr>
          <a:xfrm>
            <a:off x="3244592" y="5473486"/>
            <a:ext cx="156336" cy="172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258BA2-0C1A-4AB9-AEE5-6E35BA440400}"/>
              </a:ext>
            </a:extLst>
          </p:cNvPr>
          <p:cNvSpPr txBox="1"/>
          <p:nvPr/>
        </p:nvSpPr>
        <p:spPr>
          <a:xfrm>
            <a:off x="5955243" y="5486355"/>
            <a:ext cx="5602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Take your new average energy, start over!</a:t>
            </a:r>
          </a:p>
        </p:txBody>
      </p:sp>
      <p:pic>
        <p:nvPicPr>
          <p:cNvPr id="38" name="Picture 2" descr="Image result for dice clipart">
            <a:extLst>
              <a:ext uri="{FF2B5EF4-FFF2-40B4-BE49-F238E27FC236}">
                <a16:creationId xmlns:a16="http://schemas.microsoft.com/office/drawing/2014/main" id="{B0F1B474-6552-4A78-A89B-78265CDC0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129" y="3846643"/>
            <a:ext cx="936206" cy="90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ED77EE7-FCC0-456A-97E5-A37A05A86C51}"/>
              </a:ext>
            </a:extLst>
          </p:cNvPr>
          <p:cNvSpPr txBox="1"/>
          <p:nvPr/>
        </p:nvSpPr>
        <p:spPr>
          <a:xfrm>
            <a:off x="6012108" y="4471625"/>
            <a:ext cx="533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Diffuse your new set of points</a:t>
            </a:r>
          </a:p>
        </p:txBody>
      </p:sp>
      <p:pic>
        <p:nvPicPr>
          <p:cNvPr id="40" name="Picture 4" descr="Image result for dnd dice clipart">
            <a:extLst>
              <a:ext uri="{FF2B5EF4-FFF2-40B4-BE49-F238E27FC236}">
                <a16:creationId xmlns:a16="http://schemas.microsoft.com/office/drawing/2014/main" id="{D13DB5C9-978A-4B3E-A7BF-0A3F9FFF5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761" y="4536881"/>
            <a:ext cx="901744" cy="90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37D65FD-7CF0-4474-A0C4-53DAFDAD7EE8}"/>
              </a:ext>
            </a:extLst>
          </p:cNvPr>
          <p:cNvSpPr txBox="1"/>
          <p:nvPr/>
        </p:nvSpPr>
        <p:spPr>
          <a:xfrm>
            <a:off x="6012108" y="2539038"/>
            <a:ext cx="5684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Tag them: below or above average?</a:t>
            </a:r>
          </a:p>
          <a:p>
            <a:r>
              <a:rPr lang="en-US" sz="2000" dirty="0"/>
              <a:t>(Classically-allowed or classically-forbidden?)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3FEF78-55FF-46BA-BCF4-18035D430B46}"/>
              </a:ext>
            </a:extLst>
          </p:cNvPr>
          <p:cNvSpPr txBox="1"/>
          <p:nvPr/>
        </p:nvSpPr>
        <p:spPr>
          <a:xfrm>
            <a:off x="6012108" y="3536813"/>
            <a:ext cx="5165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Roll the dice! Do they survive? </a:t>
            </a:r>
          </a:p>
          <a:p>
            <a:r>
              <a:rPr lang="en-US" sz="2400" dirty="0"/>
              <a:t>Do they get to replicate?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1651A3-D81C-4AB0-A95F-AB541F38D0F7}"/>
              </a:ext>
            </a:extLst>
          </p:cNvPr>
          <p:cNvSpPr txBox="1"/>
          <p:nvPr/>
        </p:nvSpPr>
        <p:spPr>
          <a:xfrm>
            <a:off x="6012108" y="1621320"/>
            <a:ext cx="5684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Represent our wavefunction with points that we call “walkers”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720D95F-36DC-424F-84A6-0ED4D992B3B1}"/>
              </a:ext>
            </a:extLst>
          </p:cNvPr>
          <p:cNvSpPr/>
          <p:nvPr/>
        </p:nvSpPr>
        <p:spPr>
          <a:xfrm>
            <a:off x="4194113" y="3620038"/>
            <a:ext cx="1656522" cy="643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955E2A-C699-422A-922A-0BE58C8D83F2}"/>
              </a:ext>
            </a:extLst>
          </p:cNvPr>
          <p:cNvSpPr txBox="1"/>
          <p:nvPr/>
        </p:nvSpPr>
        <p:spPr>
          <a:xfrm>
            <a:off x="4154355" y="3060962"/>
            <a:ext cx="158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QUANTUM</a:t>
            </a:r>
          </a:p>
        </p:txBody>
      </p:sp>
    </p:spTree>
    <p:extLst>
      <p:ext uri="{BB962C8B-B14F-4D97-AF65-F5344CB8AC3E}">
        <p14:creationId xmlns:p14="http://schemas.microsoft.com/office/powerpoint/2010/main" val="261200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11CFA-E2D2-4F8D-9AAE-5CDF2358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with FIVE hydrogen atoms?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DBB4B5-9E4E-4A90-B862-273CB17DD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036" y="377325"/>
            <a:ext cx="2638793" cy="2838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9A3BF-EBDF-48FA-A011-A660FDD904B6}"/>
              </a:ext>
            </a:extLst>
          </p:cNvPr>
          <p:cNvSpPr txBox="1"/>
          <p:nvPr/>
        </p:nvSpPr>
        <p:spPr>
          <a:xfrm>
            <a:off x="8759847" y="3276386"/>
            <a:ext cx="35758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energy configuration</a:t>
            </a:r>
          </a:p>
          <a:p>
            <a:r>
              <a:rPr lang="en-US" sz="1200" dirty="0"/>
              <a:t>McCoy et al., J. Phys. Chem. A, 2004.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CE7F4-F5B2-4CA5-9E9B-3C27EA90D9F2}"/>
              </a:ext>
            </a:extLst>
          </p:cNvPr>
          <p:cNvSpPr txBox="1"/>
          <p:nvPr/>
        </p:nvSpPr>
        <p:spPr>
          <a:xfrm>
            <a:off x="838200" y="1791222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It can exist!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7E83A-0BD1-42BD-9EC1-A25092A91535}"/>
              </a:ext>
            </a:extLst>
          </p:cNvPr>
          <p:cNvSpPr txBox="1"/>
          <p:nvPr/>
        </p:nvSpPr>
        <p:spPr>
          <a:xfrm>
            <a:off x="838200" y="2592888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H</a:t>
            </a:r>
            <a:r>
              <a:rPr lang="en-US" sz="2800" baseline="-25000" dirty="0"/>
              <a:t>2</a:t>
            </a:r>
            <a:r>
              <a:rPr lang="en-US" sz="2800" dirty="0"/>
              <a:t> bound to a CH</a:t>
            </a:r>
            <a:r>
              <a:rPr lang="en-US" sz="2800" baseline="-25000" dirty="0"/>
              <a:t>3</a:t>
            </a:r>
            <a:r>
              <a:rPr lang="en-US" sz="2800" baseline="30000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DCDA7-4455-46A6-AC9E-9002F186F753}"/>
              </a:ext>
            </a:extLst>
          </p:cNvPr>
          <p:cNvSpPr txBox="1"/>
          <p:nvPr/>
        </p:nvSpPr>
        <p:spPr>
          <a:xfrm>
            <a:off x="838200" y="3429000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 that H</a:t>
            </a:r>
            <a:r>
              <a:rPr lang="en-US" sz="2800" baseline="-25000" dirty="0"/>
              <a:t>2</a:t>
            </a:r>
            <a:r>
              <a:rPr lang="en-US" sz="2800" dirty="0"/>
              <a:t> is not the same two hydrogen atoms all the time…</a:t>
            </a:r>
          </a:p>
          <a:p>
            <a:r>
              <a:rPr lang="en-US" sz="2800" dirty="0"/>
              <a:t>can we even say it has a structure?</a:t>
            </a:r>
            <a:endParaRPr lang="en-US" sz="2800" baseline="300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2DD321-3F6F-4C19-8646-B08ED16A82EB}"/>
              </a:ext>
            </a:extLst>
          </p:cNvPr>
          <p:cNvSpPr/>
          <p:nvPr/>
        </p:nvSpPr>
        <p:spPr>
          <a:xfrm>
            <a:off x="8665702" y="5078437"/>
            <a:ext cx="590843" cy="55399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C1E95B-D352-4648-B9BC-270B640527F2}"/>
              </a:ext>
            </a:extLst>
          </p:cNvPr>
          <p:cNvSpPr/>
          <p:nvPr/>
        </p:nvSpPr>
        <p:spPr>
          <a:xfrm>
            <a:off x="8419518" y="4274083"/>
            <a:ext cx="274320" cy="27432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07DC36-211B-4F3F-9934-C8A44140A513}"/>
              </a:ext>
            </a:extLst>
          </p:cNvPr>
          <p:cNvSpPr/>
          <p:nvPr/>
        </p:nvSpPr>
        <p:spPr>
          <a:xfrm>
            <a:off x="9232325" y="4274083"/>
            <a:ext cx="274320" cy="27432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79091F-F39F-44C3-9E2C-63685FD17F46}"/>
              </a:ext>
            </a:extLst>
          </p:cNvPr>
          <p:cNvSpPr/>
          <p:nvPr/>
        </p:nvSpPr>
        <p:spPr>
          <a:xfrm>
            <a:off x="9791191" y="5530114"/>
            <a:ext cx="274320" cy="27432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2E3E68-D952-4734-AF1A-1EB8DFFF9F12}"/>
              </a:ext>
            </a:extLst>
          </p:cNvPr>
          <p:cNvSpPr/>
          <p:nvPr/>
        </p:nvSpPr>
        <p:spPr>
          <a:xfrm>
            <a:off x="8881299" y="6218555"/>
            <a:ext cx="274320" cy="27432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539B94-898F-447C-BAE0-E9FF1083EEC7}"/>
              </a:ext>
            </a:extLst>
          </p:cNvPr>
          <p:cNvSpPr/>
          <p:nvPr/>
        </p:nvSpPr>
        <p:spPr>
          <a:xfrm>
            <a:off x="8021953" y="5758383"/>
            <a:ext cx="274320" cy="27432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92E1520-C8FF-4270-BEDB-2B4C34A599D7}"/>
              </a:ext>
            </a:extLst>
          </p:cNvPr>
          <p:cNvSpPr/>
          <p:nvPr/>
        </p:nvSpPr>
        <p:spPr>
          <a:xfrm rot="21333897">
            <a:off x="8849440" y="5650467"/>
            <a:ext cx="287658" cy="490149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C8E87C69-A978-4E67-9F8F-3EDCAB2DE68A}"/>
              </a:ext>
            </a:extLst>
          </p:cNvPr>
          <p:cNvSpPr/>
          <p:nvPr/>
        </p:nvSpPr>
        <p:spPr>
          <a:xfrm rot="3690910">
            <a:off x="8441124" y="5459978"/>
            <a:ext cx="128137" cy="405859"/>
          </a:xfrm>
          <a:prstGeom prst="triangle">
            <a:avLst/>
          </a:prstGeom>
          <a:pattFill prst="ltVert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E295B3-60EE-4CBC-8F59-0E97CFBC7425}"/>
              </a:ext>
            </a:extLst>
          </p:cNvPr>
          <p:cNvCxnSpPr>
            <a:cxnSpLocks/>
          </p:cNvCxnSpPr>
          <p:nvPr/>
        </p:nvCxnSpPr>
        <p:spPr>
          <a:xfrm>
            <a:off x="9248758" y="5420151"/>
            <a:ext cx="542433" cy="219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F6A218-A01B-4BEF-8324-E5EC8FA065D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961123" y="4423695"/>
            <a:ext cx="1" cy="6547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6213DD-183C-4904-9A5A-6289CCB89A24}"/>
              </a:ext>
            </a:extLst>
          </p:cNvPr>
          <p:cNvCxnSpPr>
            <a:cxnSpLocks/>
          </p:cNvCxnSpPr>
          <p:nvPr/>
        </p:nvCxnSpPr>
        <p:spPr>
          <a:xfrm flipH="1">
            <a:off x="8683287" y="4421200"/>
            <a:ext cx="534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result for propeller hat beanie">
            <a:extLst>
              <a:ext uri="{FF2B5EF4-FFF2-40B4-BE49-F238E27FC236}">
                <a16:creationId xmlns:a16="http://schemas.microsoft.com/office/drawing/2014/main" id="{7649284B-42BA-4161-963D-A8A1F7EBB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0" t="14223" r="40530" b="22450"/>
          <a:stretch/>
        </p:blipFill>
        <p:spPr bwMode="auto">
          <a:xfrm>
            <a:off x="10152198" y="4411243"/>
            <a:ext cx="1674049" cy="170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52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CB97-2364-4F0D-9FD5-83CCE48DF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tunneling</a:t>
            </a:r>
          </a:p>
        </p:txBody>
      </p:sp>
      <p:pic>
        <p:nvPicPr>
          <p:cNvPr id="1026" name="Picture 2" descr="Image result for quantum tunneling">
            <a:extLst>
              <a:ext uri="{FF2B5EF4-FFF2-40B4-BE49-F238E27FC236}">
                <a16:creationId xmlns:a16="http://schemas.microsoft.com/office/drawing/2014/main" id="{3B0E113F-533F-475B-822E-8FE05A1B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51" y="2389946"/>
            <a:ext cx="595312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20AC0A-7397-4BCC-99F1-94B28E97F2AA}"/>
              </a:ext>
            </a:extLst>
          </p:cNvPr>
          <p:cNvCxnSpPr/>
          <p:nvPr/>
        </p:nvCxnSpPr>
        <p:spPr>
          <a:xfrm flipV="1">
            <a:off x="1020418" y="1881807"/>
            <a:ext cx="0" cy="217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EAB218-7DC3-46BB-88F4-E25091DE5B30}"/>
              </a:ext>
            </a:extLst>
          </p:cNvPr>
          <p:cNvSpPr txBox="1"/>
          <p:nvPr/>
        </p:nvSpPr>
        <p:spPr>
          <a:xfrm>
            <a:off x="8062499" y="2860681"/>
            <a:ext cx="35250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Non-zero probability of being in a region where the potential energy is greater than the energy of the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1A20F-8DBE-4D7C-9550-50C63E6DAA5F}"/>
              </a:ext>
            </a:extLst>
          </p:cNvPr>
          <p:cNvSpPr txBox="1"/>
          <p:nvPr/>
        </p:nvSpPr>
        <p:spPr>
          <a:xfrm>
            <a:off x="904461" y="5856935"/>
            <a:ext cx="1068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Quantum mechanics and Monte Carlo: both inherently probabilistic!</a:t>
            </a:r>
          </a:p>
        </p:txBody>
      </p:sp>
    </p:spTree>
    <p:extLst>
      <p:ext uri="{BB962C8B-B14F-4D97-AF65-F5344CB8AC3E}">
        <p14:creationId xmlns:p14="http://schemas.microsoft.com/office/powerpoint/2010/main" val="1961369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A6D47-3291-49E5-BFB4-832A6ED51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monte </a:t>
            </a:r>
            <a:r>
              <a:rPr lang="en-US" dirty="0" err="1"/>
              <a:t>carlo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3677D-B624-49C4-BC33-370BFB9E7130}"/>
              </a:ext>
            </a:extLst>
          </p:cNvPr>
          <p:cNvSpPr txBox="1"/>
          <p:nvPr/>
        </p:nvSpPr>
        <p:spPr>
          <a:xfrm>
            <a:off x="808381" y="2084832"/>
            <a:ext cx="9356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</a:t>
            </a:r>
            <a:r>
              <a:rPr lang="en-US" sz="2400" b="1" dirty="0"/>
              <a:t>many</a:t>
            </a:r>
            <a:r>
              <a:rPr lang="en-US" sz="2400" dirty="0"/>
              <a:t> different flavors of quantum Monte Carlo.</a:t>
            </a:r>
          </a:p>
          <a:p>
            <a:r>
              <a:rPr lang="en-US" sz="2400" dirty="0"/>
              <a:t>They all have essentially one goal: solve the Schr</a:t>
            </a:r>
            <a:r>
              <a:rPr lang="en-US" sz="2400" dirty="0">
                <a:cs typeface="Times New Roman" panose="02020603050405020304" pitchFamily="18" charset="0"/>
              </a:rPr>
              <a:t>ö</a:t>
            </a:r>
            <a:r>
              <a:rPr lang="en-US" sz="2400" dirty="0"/>
              <a:t>dinger equation. </a:t>
            </a:r>
          </a:p>
        </p:txBody>
      </p:sp>
      <p:pic>
        <p:nvPicPr>
          <p:cNvPr id="4" name="Picture 2" descr="http://latex2png.com/output/latex_b453619b17b95dd5c775e9b96188f35a.png">
            <a:extLst>
              <a:ext uri="{FF2B5EF4-FFF2-40B4-BE49-F238E27FC236}">
                <a16:creationId xmlns:a16="http://schemas.microsoft.com/office/drawing/2014/main" id="{E7EEA63D-19D7-49E4-A506-F31EB15D2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85" y="3197032"/>
            <a:ext cx="7215237" cy="149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BD84E4-DE69-46DA-8E5E-348A7249A6DE}"/>
                  </a:ext>
                </a:extLst>
              </p:cNvPr>
              <p:cNvSpPr txBox="1"/>
              <p:nvPr/>
            </p:nvSpPr>
            <p:spPr>
              <a:xfrm>
                <a:off x="808381" y="5049078"/>
                <a:ext cx="51778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Get the wavefunction: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BD84E4-DE69-46DA-8E5E-348A7249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1" y="5049078"/>
                <a:ext cx="5177889" cy="461665"/>
              </a:xfrm>
              <a:prstGeom prst="rect">
                <a:avLst/>
              </a:prstGeom>
              <a:blipFill>
                <a:blip r:embed="rId3"/>
                <a:stretch>
                  <a:fillRect l="-188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97831F3F-C281-42AA-B379-DC770B4E91B9}"/>
              </a:ext>
            </a:extLst>
          </p:cNvPr>
          <p:cNvSpPr>
            <a:spLocks noChangeAspect="1"/>
          </p:cNvSpPr>
          <p:nvPr/>
        </p:nvSpPr>
        <p:spPr>
          <a:xfrm>
            <a:off x="2152389" y="3197032"/>
            <a:ext cx="781878" cy="78638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FF36FC-E420-4630-AB5E-DB7D6D0930A2}"/>
              </a:ext>
            </a:extLst>
          </p:cNvPr>
          <p:cNvSpPr>
            <a:spLocks noChangeAspect="1"/>
          </p:cNvSpPr>
          <p:nvPr/>
        </p:nvSpPr>
        <p:spPr>
          <a:xfrm>
            <a:off x="6068407" y="3652252"/>
            <a:ext cx="781878" cy="78638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C1DF21-03C2-4B1B-8E12-50E6DC3266C8}"/>
              </a:ext>
            </a:extLst>
          </p:cNvPr>
          <p:cNvSpPr>
            <a:spLocks noChangeAspect="1"/>
          </p:cNvSpPr>
          <p:nvPr/>
        </p:nvSpPr>
        <p:spPr>
          <a:xfrm>
            <a:off x="7877328" y="3652252"/>
            <a:ext cx="781878" cy="78638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A24ED3-523C-40B4-84A8-572584788BC9}"/>
              </a:ext>
            </a:extLst>
          </p:cNvPr>
          <p:cNvSpPr txBox="1"/>
          <p:nvPr/>
        </p:nvSpPr>
        <p:spPr>
          <a:xfrm>
            <a:off x="8991600" y="4146462"/>
            <a:ext cx="30457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Usual data run: </a:t>
            </a:r>
          </a:p>
          <a:p>
            <a:r>
              <a:rPr lang="en-US" sz="3200" dirty="0"/>
              <a:t>25,000 walkers</a:t>
            </a:r>
          </a:p>
          <a:p>
            <a:r>
              <a:rPr lang="en-US" sz="3200" dirty="0"/>
              <a:t>10,000 timesteps</a:t>
            </a:r>
          </a:p>
          <a:p>
            <a:r>
              <a:rPr lang="en-US" sz="3200" dirty="0"/>
              <a:t>x10 simulations</a:t>
            </a:r>
          </a:p>
          <a:p>
            <a:r>
              <a:rPr lang="en-US" sz="3200" dirty="0"/>
              <a:t>Time: ~10 hours</a:t>
            </a:r>
          </a:p>
        </p:txBody>
      </p:sp>
    </p:spTree>
    <p:extLst>
      <p:ext uri="{BB962C8B-B14F-4D97-AF65-F5344CB8AC3E}">
        <p14:creationId xmlns:p14="http://schemas.microsoft.com/office/powerpoint/2010/main" val="207889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  <p:bldP spid="8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5C2F-D75D-4523-9132-EB6F84F1F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DMC can calculate: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C9103-1EF0-49E3-AD2F-60D13B096A05}"/>
              </a:ext>
            </a:extLst>
          </p:cNvPr>
          <p:cNvSpPr txBox="1"/>
          <p:nvPr/>
        </p:nvSpPr>
        <p:spPr>
          <a:xfrm>
            <a:off x="2282176" y="5853668"/>
            <a:ext cx="9046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But how do I look at a multi-dimensional density?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136DA-A261-47ED-9797-8AE12A7793E8}"/>
              </a:ext>
            </a:extLst>
          </p:cNvPr>
          <p:cNvSpPr txBox="1"/>
          <p:nvPr/>
        </p:nvSpPr>
        <p:spPr>
          <a:xfrm>
            <a:off x="6096000" y="1566008"/>
            <a:ext cx="5682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Wavefunction as a density of walkers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D6715-5285-4C87-B550-9262726E26F6}"/>
              </a:ext>
            </a:extLst>
          </p:cNvPr>
          <p:cNvSpPr txBox="1"/>
          <p:nvPr/>
        </p:nvSpPr>
        <p:spPr>
          <a:xfrm>
            <a:off x="1665781" y="1552585"/>
            <a:ext cx="3001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Zero-point energy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EE0227-0137-4904-A6A2-48E0D58228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9"/>
          <a:stretch/>
        </p:blipFill>
        <p:spPr>
          <a:xfrm rot="5400000">
            <a:off x="6925087" y="1264150"/>
            <a:ext cx="3719253" cy="50872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0591A0-AE7F-4213-A374-F38FCFC11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90121" y="1071667"/>
            <a:ext cx="3633849" cy="5448113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6E8F9C8C-D2A5-4330-9820-48C7A97918C5}"/>
              </a:ext>
            </a:extLst>
          </p:cNvPr>
          <p:cNvSpPr/>
          <p:nvPr/>
        </p:nvSpPr>
        <p:spPr>
          <a:xfrm rot="16200000">
            <a:off x="6789990" y="-368953"/>
            <a:ext cx="2299553" cy="1165107"/>
          </a:xfrm>
          <a:prstGeom prst="arc">
            <a:avLst>
              <a:gd name="adj1" fmla="val 5961074"/>
              <a:gd name="adj2" fmla="val 1564571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DF112B-6C6E-4607-8D36-D490858E562E}"/>
              </a:ext>
            </a:extLst>
          </p:cNvPr>
          <p:cNvCxnSpPr>
            <a:cxnSpLocks/>
          </p:cNvCxnSpPr>
          <p:nvPr/>
        </p:nvCxnSpPr>
        <p:spPr>
          <a:xfrm>
            <a:off x="6990160" y="1363378"/>
            <a:ext cx="19306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E3916B-4B8D-4735-8A9A-82FCEE4790B0}"/>
              </a:ext>
            </a:extLst>
          </p:cNvPr>
          <p:cNvCxnSpPr>
            <a:cxnSpLocks/>
          </p:cNvCxnSpPr>
          <p:nvPr/>
        </p:nvCxnSpPr>
        <p:spPr>
          <a:xfrm flipV="1">
            <a:off x="7173686" y="148937"/>
            <a:ext cx="0" cy="12144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42F4D9-AA82-44C8-A0E1-2141DC082252}"/>
              </a:ext>
            </a:extLst>
          </p:cNvPr>
          <p:cNvCxnSpPr/>
          <p:nvPr/>
        </p:nvCxnSpPr>
        <p:spPr>
          <a:xfrm>
            <a:off x="8197465" y="1367403"/>
            <a:ext cx="7233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89D7-A206-4F17-8F9F-847B37ECAC2A}"/>
                  </a:ext>
                </a:extLst>
              </p:cNvPr>
              <p:cNvSpPr txBox="1"/>
              <p:nvPr/>
            </p:nvSpPr>
            <p:spPr>
              <a:xfrm>
                <a:off x="1409730" y="4232366"/>
                <a:ext cx="3847772" cy="8481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𝜔</m:t>
                      </m:r>
                      <m:r>
                        <a:rPr lang="en-US" b="0" i="1" smtClean="0">
                          <a:latin typeface="Cambria Math" charset="0"/>
                        </a:rPr>
                        <m:t>=100 </m:t>
                      </m:r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0,</m:t>
                          </m:r>
                          <m:r>
                            <a:rPr lang="en-US" i="1">
                              <a:latin typeface="Cambria Math" charset="0"/>
                            </a:rPr>
                            <m:t>𝐷𝑀𝐶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=50.01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±0.12 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89D7-A206-4F17-8F9F-847B37ECA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30" y="4232366"/>
                <a:ext cx="3847772" cy="848117"/>
              </a:xfrm>
              <a:prstGeom prst="rect">
                <a:avLst/>
              </a:prstGeom>
              <a:blipFill>
                <a:blip r:embed="rId5"/>
                <a:stretch>
                  <a:fillRect l="-2060" t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28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81732F-BE37-41A4-91F2-E2F83F1746A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Probability distribution: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81732F-BE37-41A4-91F2-E2F83F1746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3" descr="06_21">
            <a:extLst>
              <a:ext uri="{FF2B5EF4-FFF2-40B4-BE49-F238E27FC236}">
                <a16:creationId xmlns:a16="http://schemas.microsoft.com/office/drawing/2014/main" id="{9C3152D4-C74B-4850-A055-64EF121A4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601" y="1691095"/>
            <a:ext cx="7997599" cy="503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DDD174-9B6D-4B62-85D0-D5CDB8D933C9}"/>
                  </a:ext>
                </a:extLst>
              </p:cNvPr>
              <p:cNvSpPr txBox="1"/>
              <p:nvPr/>
            </p:nvSpPr>
            <p:spPr>
              <a:xfrm>
                <a:off x="120656" y="1855405"/>
                <a:ext cx="3447640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/>
                  <a:t>We have </a:t>
                </a:r>
                <a14:m>
                  <m:oMath xmlns:m="http://schemas.openxmlformats.org/officeDocument/2006/math">
                    <m:r>
                      <a:rPr lang="en-US" sz="2500" i="1"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500" dirty="0"/>
                  <a:t>, obtain another representation of it to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/>
                        </m:ctrlPr>
                      </m:sSupPr>
                      <m:e>
                        <m:r>
                          <a:rPr lang="en-US" sz="2500" i="1"/>
                          <m:t>|</m:t>
                        </m:r>
                        <m:r>
                          <a:rPr lang="en-US" sz="2500" i="1"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500" i="1"/>
                          <m:t>|</m:t>
                        </m:r>
                      </m:e>
                      <m:sup>
                        <m:r>
                          <a:rPr lang="en-US" sz="2500" i="1"/>
                          <m:t>2</m:t>
                        </m:r>
                      </m:sup>
                    </m:sSup>
                  </m:oMath>
                </a14:m>
                <a:endParaRPr lang="en-US" sz="25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DDD174-9B6D-4B62-85D0-D5CDB8D93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6" y="1855405"/>
                <a:ext cx="3447640" cy="1246495"/>
              </a:xfrm>
              <a:prstGeom prst="rect">
                <a:avLst/>
              </a:prstGeom>
              <a:blipFill>
                <a:blip r:embed="rId4"/>
                <a:stretch>
                  <a:fillRect l="-2655" t="-3902" r="-4956" b="-1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88F32D-3303-4D36-87D4-FD00C126C194}"/>
                  </a:ext>
                </a:extLst>
              </p:cNvPr>
              <p:cNvSpPr txBox="1"/>
              <p:nvPr/>
            </p:nvSpPr>
            <p:spPr>
              <a:xfrm>
                <a:off x="120656" y="3535689"/>
                <a:ext cx="344764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/>
                  <a:t>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/>
                        </m:ctrlPr>
                      </m:sSupPr>
                      <m:e>
                        <m:r>
                          <a:rPr lang="en-US" sz="2500" i="1"/>
                          <m:t>|</m:t>
                        </m:r>
                        <m:r>
                          <a:rPr lang="en-US" sz="2500" i="1"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500" i="1"/>
                          <m:t>|</m:t>
                        </m:r>
                      </m:e>
                      <m:sup>
                        <m:r>
                          <a:rPr lang="en-US" sz="2500" i="1"/>
                          <m:t>2</m:t>
                        </m:r>
                      </m:sup>
                    </m:sSup>
                  </m:oMath>
                </a14:m>
                <a:r>
                  <a:rPr lang="en-US" sz="2500" dirty="0"/>
                  <a:t> to get a probability distribution over </a:t>
                </a:r>
                <a:r>
                  <a:rPr lang="en-US" sz="2500" b="1" dirty="0"/>
                  <a:t>one</a:t>
                </a:r>
                <a:r>
                  <a:rPr lang="en-US" sz="2500" dirty="0"/>
                  <a:t> dimension of the wavefunction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88F32D-3303-4D36-87D4-FD00C126C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6" y="3535689"/>
                <a:ext cx="3447640" cy="1631216"/>
              </a:xfrm>
              <a:prstGeom prst="rect">
                <a:avLst/>
              </a:prstGeom>
              <a:blipFill>
                <a:blip r:embed="rId5"/>
                <a:stretch>
                  <a:fillRect t="-2239" b="-8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41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09B-5DB6-487A-8F03-9C885084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C-H, C-D Distributions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E7F0A4B-40A1-4BAA-9C36-C1EAC08EF68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986448" y="1690688"/>
          <a:ext cx="6973411" cy="4202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A10A3B0-064A-40EB-905C-7199EBEA330F}"/>
              </a:ext>
            </a:extLst>
          </p:cNvPr>
          <p:cNvSpPr txBox="1"/>
          <p:nvPr/>
        </p:nvSpPr>
        <p:spPr>
          <a:xfrm>
            <a:off x="2433077" y="5815056"/>
            <a:ext cx="6639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C-H or C-D Distances (Angstroms)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708192-FD79-441B-B694-1E8A4873B2A7}"/>
              </a:ext>
            </a:extLst>
          </p:cNvPr>
          <p:cNvSpPr txBox="1"/>
          <p:nvPr/>
        </p:nvSpPr>
        <p:spPr>
          <a:xfrm rot="16200000">
            <a:off x="96005" y="3335259"/>
            <a:ext cx="3423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Probability Amplitude</a:t>
            </a:r>
          </a:p>
        </p:txBody>
      </p:sp>
      <p:pic>
        <p:nvPicPr>
          <p:cNvPr id="10" name="Picture 9" descr="eq_3">
            <a:extLst>
              <a:ext uri="{FF2B5EF4-FFF2-40B4-BE49-F238E27FC236}">
                <a16:creationId xmlns:a16="http://schemas.microsoft.com/office/drawing/2014/main" id="{18E28F0F-419A-453A-A3DC-5FC018D9E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7174" t="8696" b="9782"/>
          <a:stretch>
            <a:fillRect/>
          </a:stretch>
        </p:blipFill>
        <p:spPr bwMode="auto">
          <a:xfrm>
            <a:off x="10210395" y="477470"/>
            <a:ext cx="14986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8976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3F9872C-DBA3-4BEC-BA11-70C67B4083F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33508" y="1269269"/>
          <a:ext cx="11694635" cy="5322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B947295-4623-4774-B94D-A9A01585B0C1}"/>
              </a:ext>
            </a:extLst>
          </p:cNvPr>
          <p:cNvSpPr txBox="1"/>
          <p:nvPr/>
        </p:nvSpPr>
        <p:spPr>
          <a:xfrm>
            <a:off x="3460018" y="6037302"/>
            <a:ext cx="6639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H-H, H-D, or D-D Distances (Angstroms)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89971B-C399-4C10-88E3-5E10422423B6}"/>
              </a:ext>
            </a:extLst>
          </p:cNvPr>
          <p:cNvSpPr txBox="1"/>
          <p:nvPr/>
        </p:nvSpPr>
        <p:spPr>
          <a:xfrm>
            <a:off x="2205790" y="1315670"/>
            <a:ext cx="2349306" cy="35717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3400" dirty="0"/>
              <a:t>CH</a:t>
            </a:r>
            <a:r>
              <a:rPr lang="en-US" sz="3400" baseline="-25000" dirty="0"/>
              <a:t>5</a:t>
            </a:r>
            <a:r>
              <a:rPr lang="en-US" sz="3400" baseline="30000" dirty="0"/>
              <a:t>+</a:t>
            </a:r>
          </a:p>
          <a:p>
            <a:pPr>
              <a:lnSpc>
                <a:spcPct val="95000"/>
              </a:lnSpc>
            </a:pPr>
            <a:r>
              <a:rPr lang="en-US" sz="3400" dirty="0"/>
              <a:t>CH</a:t>
            </a:r>
            <a:r>
              <a:rPr lang="en-US" sz="3400" baseline="-25000" dirty="0"/>
              <a:t>4</a:t>
            </a:r>
            <a:r>
              <a:rPr lang="en-US" sz="3400" dirty="0"/>
              <a:t>D</a:t>
            </a:r>
            <a:r>
              <a:rPr lang="en-US" sz="3400" baseline="30000" dirty="0"/>
              <a:t>+</a:t>
            </a:r>
          </a:p>
          <a:p>
            <a:pPr>
              <a:lnSpc>
                <a:spcPct val="95000"/>
              </a:lnSpc>
            </a:pPr>
            <a:r>
              <a:rPr lang="en-US" sz="3400" dirty="0"/>
              <a:t>CH</a:t>
            </a:r>
            <a:r>
              <a:rPr lang="en-US" sz="3400" baseline="-25000" dirty="0"/>
              <a:t>3</a:t>
            </a:r>
            <a:r>
              <a:rPr lang="en-US" sz="3400" dirty="0"/>
              <a:t>D</a:t>
            </a:r>
            <a:r>
              <a:rPr lang="en-US" sz="3400" baseline="-25000" dirty="0"/>
              <a:t>2</a:t>
            </a:r>
            <a:r>
              <a:rPr lang="en-US" sz="3400" baseline="30000" dirty="0"/>
              <a:t>+</a:t>
            </a:r>
          </a:p>
          <a:p>
            <a:pPr>
              <a:lnSpc>
                <a:spcPct val="95000"/>
              </a:lnSpc>
            </a:pPr>
            <a:r>
              <a:rPr lang="en-US" sz="3400" dirty="0"/>
              <a:t>CH</a:t>
            </a:r>
            <a:r>
              <a:rPr lang="en-US" sz="3400" baseline="-25000" dirty="0"/>
              <a:t>2</a:t>
            </a:r>
            <a:r>
              <a:rPr lang="en-US" sz="3400" dirty="0"/>
              <a:t>D</a:t>
            </a:r>
            <a:r>
              <a:rPr lang="en-US" sz="3400" baseline="-25000" dirty="0"/>
              <a:t>3</a:t>
            </a:r>
            <a:r>
              <a:rPr lang="en-US" sz="3400" baseline="30000" dirty="0"/>
              <a:t>+</a:t>
            </a:r>
          </a:p>
          <a:p>
            <a:pPr>
              <a:lnSpc>
                <a:spcPct val="95000"/>
              </a:lnSpc>
            </a:pPr>
            <a:r>
              <a:rPr lang="en-US" sz="3400" dirty="0"/>
              <a:t>CHD</a:t>
            </a:r>
            <a:r>
              <a:rPr lang="en-US" sz="3400" baseline="-25000" dirty="0"/>
              <a:t>4</a:t>
            </a:r>
            <a:r>
              <a:rPr lang="en-US" sz="3400" baseline="30000" dirty="0"/>
              <a:t>+</a:t>
            </a:r>
          </a:p>
          <a:p>
            <a:pPr>
              <a:lnSpc>
                <a:spcPct val="95000"/>
              </a:lnSpc>
            </a:pPr>
            <a:r>
              <a:rPr lang="en-US" sz="3400" dirty="0"/>
              <a:t>CD</a:t>
            </a:r>
            <a:r>
              <a:rPr lang="en-US" sz="3400" baseline="-25000" dirty="0"/>
              <a:t>5</a:t>
            </a:r>
            <a:r>
              <a:rPr lang="en-US" sz="3400" baseline="30000" dirty="0"/>
              <a:t>+</a:t>
            </a:r>
          </a:p>
          <a:p>
            <a:pPr>
              <a:lnSpc>
                <a:spcPct val="95000"/>
              </a:lnSpc>
            </a:pPr>
            <a:r>
              <a:rPr lang="en-US" sz="3400" dirty="0"/>
              <a:t>Min Energy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E2710F-CBC2-4AC6-8FB8-0039F5BA50C3}"/>
              </a:ext>
            </a:extLst>
          </p:cNvPr>
          <p:cNvSpPr txBox="1">
            <a:spLocks/>
          </p:cNvSpPr>
          <p:nvPr/>
        </p:nvSpPr>
        <p:spPr>
          <a:xfrm>
            <a:off x="586410" y="126587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Internuclear 1D Probability Distributions</a:t>
            </a:r>
          </a:p>
        </p:txBody>
      </p:sp>
      <p:pic>
        <p:nvPicPr>
          <p:cNvPr id="6" name="Picture 5" descr="eq_3">
            <a:extLst>
              <a:ext uri="{FF2B5EF4-FFF2-40B4-BE49-F238E27FC236}">
                <a16:creationId xmlns:a16="http://schemas.microsoft.com/office/drawing/2014/main" id="{A9E6184E-7F37-49F3-8D6B-22C83BC8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7174" t="8696" b="9782"/>
          <a:stretch>
            <a:fillRect/>
          </a:stretch>
        </p:blipFill>
        <p:spPr bwMode="auto">
          <a:xfrm>
            <a:off x="10210395" y="477470"/>
            <a:ext cx="14986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3973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163471" y="1706953"/>
          <a:ext cx="7178535" cy="4450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908BC20A-DA55-488A-916E-717180D2D5D3}"/>
              </a:ext>
            </a:extLst>
          </p:cNvPr>
          <p:cNvSpPr txBox="1">
            <a:spLocks/>
          </p:cNvSpPr>
          <p:nvPr/>
        </p:nvSpPr>
        <p:spPr>
          <a:xfrm>
            <a:off x="586410" y="126587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Internuclear 1D Probability Distributions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17D611-E5D2-4BC2-B95B-875785218456}"/>
              </a:ext>
            </a:extLst>
          </p:cNvPr>
          <p:cNvSpPr/>
          <p:nvPr/>
        </p:nvSpPr>
        <p:spPr>
          <a:xfrm>
            <a:off x="1076532" y="1225965"/>
            <a:ext cx="14077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  <a:ea typeface="Times New Roman" charset="0"/>
                <a:cs typeface="Times New Roman" charset="0"/>
              </a:rPr>
              <a:t>C</a:t>
            </a:r>
            <a:r>
              <a:rPr lang="en-US" sz="4000" b="1" dirty="0">
                <a:solidFill>
                  <a:prstClr val="black"/>
                </a:solidFill>
                <a:latin typeface="Calibri Light" panose="020F0302020204030204"/>
                <a:ea typeface="Times New Roman" charset="0"/>
                <a:cs typeface="Times New Roman" charset="0"/>
              </a:rPr>
              <a:t>H</a:t>
            </a:r>
            <a:r>
              <a:rPr lang="en-US" sz="4000" b="1" baseline="-25000" dirty="0">
                <a:solidFill>
                  <a:prstClr val="black"/>
                </a:solidFill>
                <a:latin typeface="Calibri Light" panose="020F0302020204030204"/>
                <a:ea typeface="Times New Roman" charset="0"/>
                <a:cs typeface="Times New Roman" charset="0"/>
              </a:rPr>
              <a:t>4</a:t>
            </a:r>
            <a:r>
              <a:rPr lang="en-US" sz="4000" b="1" dirty="0">
                <a:latin typeface="+mj-lt"/>
                <a:ea typeface="Times New Roman" charset="0"/>
                <a:cs typeface="Times New Roman" charset="0"/>
              </a:rPr>
              <a:t>D</a:t>
            </a:r>
            <a:r>
              <a:rPr lang="en-US" sz="4000" b="1" baseline="30000" dirty="0">
                <a:latin typeface="+mj-lt"/>
                <a:ea typeface="Times New Roman" charset="0"/>
                <a:cs typeface="Times New Roman" charset="0"/>
              </a:rPr>
              <a:t>+</a:t>
            </a:r>
            <a:endParaRPr lang="en-US" sz="4000" b="1" dirty="0">
              <a:latin typeface="+mj-lt"/>
            </a:endParaRPr>
          </a:p>
        </p:txBody>
      </p:sp>
      <p:pic>
        <p:nvPicPr>
          <p:cNvPr id="8" name="Picture 7" descr="eq_3">
            <a:extLst>
              <a:ext uri="{FF2B5EF4-FFF2-40B4-BE49-F238E27FC236}">
                <a16:creationId xmlns:a16="http://schemas.microsoft.com/office/drawing/2014/main" id="{3091692A-2387-4553-925A-A3B3ED59D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7174" t="8696" b="9782"/>
          <a:stretch>
            <a:fillRect/>
          </a:stretch>
        </p:blipFill>
        <p:spPr bwMode="auto">
          <a:xfrm>
            <a:off x="10210395" y="477470"/>
            <a:ext cx="1498600" cy="167640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B06BC3-641C-493A-9584-68FED9F3E990}"/>
              </a:ext>
            </a:extLst>
          </p:cNvPr>
          <p:cNvSpPr txBox="1"/>
          <p:nvPr/>
        </p:nvSpPr>
        <p:spPr>
          <a:xfrm>
            <a:off x="2702682" y="5983868"/>
            <a:ext cx="6639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H-H or H-D Distances (Angstroms)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E0696-10AB-4373-895D-9B74E86212B3}"/>
              </a:ext>
            </a:extLst>
          </p:cNvPr>
          <p:cNvSpPr txBox="1"/>
          <p:nvPr/>
        </p:nvSpPr>
        <p:spPr>
          <a:xfrm rot="16200000">
            <a:off x="96005" y="3335259"/>
            <a:ext cx="3423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Probability Amplitude</a:t>
            </a:r>
          </a:p>
        </p:txBody>
      </p:sp>
    </p:spTree>
    <p:extLst>
      <p:ext uri="{BB962C8B-B14F-4D97-AF65-F5344CB8AC3E}">
        <p14:creationId xmlns:p14="http://schemas.microsoft.com/office/powerpoint/2010/main" val="479905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A1B53CD-1755-4C55-AA49-4F438282E81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8542" y="1891938"/>
          <a:ext cx="5950369" cy="4149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566C447-7406-4F37-8126-DD9CDEA2F00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711835" y="1891937"/>
          <a:ext cx="6334533" cy="4149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37DC488-3BBB-48CD-B1A6-0F78AF8C405E}"/>
              </a:ext>
            </a:extLst>
          </p:cNvPr>
          <p:cNvSpPr txBox="1">
            <a:spLocks/>
          </p:cNvSpPr>
          <p:nvPr/>
        </p:nvSpPr>
        <p:spPr>
          <a:xfrm>
            <a:off x="586410" y="126587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Internuclear 1D Projections: H-H and D-D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09130-FC9A-44A6-9C81-54A2B97DAC62}"/>
              </a:ext>
            </a:extLst>
          </p:cNvPr>
          <p:cNvSpPr txBox="1"/>
          <p:nvPr/>
        </p:nvSpPr>
        <p:spPr>
          <a:xfrm>
            <a:off x="1337792" y="5603522"/>
            <a:ext cx="4224808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H-H Distance (Angstroms)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8F5747-F77A-49FE-A227-9806328C7748}"/>
              </a:ext>
            </a:extLst>
          </p:cNvPr>
          <p:cNvSpPr txBox="1"/>
          <p:nvPr/>
        </p:nvSpPr>
        <p:spPr>
          <a:xfrm>
            <a:off x="7148042" y="5603522"/>
            <a:ext cx="4224808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D-D Distance (Angstroms)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E08152-58D6-4110-A7CF-D6EE3D76E5DB}"/>
              </a:ext>
            </a:extLst>
          </p:cNvPr>
          <p:cNvSpPr txBox="1"/>
          <p:nvPr/>
        </p:nvSpPr>
        <p:spPr>
          <a:xfrm>
            <a:off x="1373877" y="1891937"/>
            <a:ext cx="1683221" cy="21852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400" dirty="0"/>
              <a:t>CH</a:t>
            </a:r>
            <a:r>
              <a:rPr lang="en-US" sz="3400" baseline="-25000" dirty="0"/>
              <a:t>5</a:t>
            </a:r>
            <a:r>
              <a:rPr lang="en-US" sz="3400" baseline="30000" dirty="0"/>
              <a:t>+</a:t>
            </a:r>
          </a:p>
          <a:p>
            <a:r>
              <a:rPr lang="en-US" sz="3400" dirty="0"/>
              <a:t>CH</a:t>
            </a:r>
            <a:r>
              <a:rPr lang="en-US" sz="3400" baseline="-25000" dirty="0"/>
              <a:t>4</a:t>
            </a:r>
            <a:r>
              <a:rPr lang="en-US" sz="3400" dirty="0"/>
              <a:t>D</a:t>
            </a:r>
            <a:r>
              <a:rPr lang="en-US" sz="3400" baseline="30000" dirty="0"/>
              <a:t>+</a:t>
            </a:r>
          </a:p>
          <a:p>
            <a:r>
              <a:rPr lang="en-US" sz="3400" dirty="0"/>
              <a:t>CH</a:t>
            </a:r>
            <a:r>
              <a:rPr lang="en-US" sz="3400" baseline="-25000" dirty="0"/>
              <a:t>3</a:t>
            </a:r>
            <a:r>
              <a:rPr lang="en-US" sz="3400" dirty="0"/>
              <a:t>D</a:t>
            </a:r>
            <a:r>
              <a:rPr lang="en-US" sz="3400" baseline="-25000" dirty="0"/>
              <a:t>2</a:t>
            </a:r>
            <a:r>
              <a:rPr lang="en-US" sz="3400" baseline="30000" dirty="0"/>
              <a:t>+</a:t>
            </a:r>
          </a:p>
          <a:p>
            <a:r>
              <a:rPr lang="en-US" sz="3400" dirty="0"/>
              <a:t>CH</a:t>
            </a:r>
            <a:r>
              <a:rPr lang="en-US" sz="3400" baseline="-25000" dirty="0"/>
              <a:t>2</a:t>
            </a:r>
            <a:r>
              <a:rPr lang="en-US" sz="3400" dirty="0"/>
              <a:t>D</a:t>
            </a:r>
            <a:r>
              <a:rPr lang="en-US" sz="3400" baseline="-25000" dirty="0"/>
              <a:t>3</a:t>
            </a:r>
            <a:r>
              <a:rPr lang="en-US" sz="3400" baseline="30000" dirty="0"/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EA86C5-4210-4A17-B74F-274E72264D8B}"/>
              </a:ext>
            </a:extLst>
          </p:cNvPr>
          <p:cNvSpPr txBox="1"/>
          <p:nvPr/>
        </p:nvSpPr>
        <p:spPr>
          <a:xfrm>
            <a:off x="6981506" y="2129497"/>
            <a:ext cx="1452810" cy="2267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400" dirty="0"/>
              <a:t>CH</a:t>
            </a:r>
            <a:r>
              <a:rPr lang="en-US" sz="3400" baseline="-25000" dirty="0"/>
              <a:t>3</a:t>
            </a:r>
            <a:r>
              <a:rPr lang="en-US" sz="3400" dirty="0"/>
              <a:t>D</a:t>
            </a:r>
            <a:r>
              <a:rPr lang="en-US" sz="3400" baseline="-25000" dirty="0"/>
              <a:t>2</a:t>
            </a:r>
            <a:r>
              <a:rPr lang="en-US" sz="3400" baseline="30000" dirty="0"/>
              <a:t>+</a:t>
            </a:r>
          </a:p>
          <a:p>
            <a:pPr>
              <a:lnSpc>
                <a:spcPct val="105000"/>
              </a:lnSpc>
            </a:pPr>
            <a:r>
              <a:rPr lang="en-US" sz="3400" dirty="0"/>
              <a:t>CH</a:t>
            </a:r>
            <a:r>
              <a:rPr lang="en-US" sz="3400" baseline="-25000" dirty="0"/>
              <a:t>2</a:t>
            </a:r>
            <a:r>
              <a:rPr lang="en-US" sz="3400" dirty="0"/>
              <a:t>D</a:t>
            </a:r>
            <a:r>
              <a:rPr lang="en-US" sz="3400" baseline="-25000" dirty="0"/>
              <a:t>3</a:t>
            </a:r>
            <a:r>
              <a:rPr lang="en-US" sz="3400" baseline="30000" dirty="0"/>
              <a:t>+</a:t>
            </a:r>
          </a:p>
          <a:p>
            <a:pPr>
              <a:lnSpc>
                <a:spcPct val="105000"/>
              </a:lnSpc>
            </a:pPr>
            <a:r>
              <a:rPr lang="en-US" sz="3400" dirty="0"/>
              <a:t>CHD</a:t>
            </a:r>
            <a:r>
              <a:rPr lang="en-US" sz="3400" baseline="-25000" dirty="0"/>
              <a:t>4</a:t>
            </a:r>
            <a:r>
              <a:rPr lang="en-US" sz="3400" baseline="30000" dirty="0"/>
              <a:t>+</a:t>
            </a:r>
          </a:p>
          <a:p>
            <a:pPr>
              <a:lnSpc>
                <a:spcPct val="105000"/>
              </a:lnSpc>
            </a:pPr>
            <a:r>
              <a:rPr lang="en-US" sz="3400" dirty="0"/>
              <a:t>CD</a:t>
            </a:r>
            <a:r>
              <a:rPr lang="en-US" sz="3400" baseline="-25000" dirty="0"/>
              <a:t>5</a:t>
            </a:r>
            <a:r>
              <a:rPr lang="en-US" sz="3400" baseline="30000" dirty="0"/>
              <a:t>+</a:t>
            </a:r>
          </a:p>
        </p:txBody>
      </p:sp>
      <p:pic>
        <p:nvPicPr>
          <p:cNvPr id="10" name="Picture 9" descr="eq_3">
            <a:extLst>
              <a:ext uri="{FF2B5EF4-FFF2-40B4-BE49-F238E27FC236}">
                <a16:creationId xmlns:a16="http://schemas.microsoft.com/office/drawing/2014/main" id="{9B42047E-F99F-478C-A79C-2BBEEAA1A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7174" t="8696" b="9782"/>
          <a:stretch>
            <a:fillRect/>
          </a:stretch>
        </p:blipFill>
        <p:spPr bwMode="auto">
          <a:xfrm>
            <a:off x="10210395" y="477470"/>
            <a:ext cx="14986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905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37447-DD11-44BF-8372-50BF1634C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five positions are equal!</a:t>
            </a:r>
          </a:p>
        </p:txBody>
      </p:sp>
      <p:pic>
        <p:nvPicPr>
          <p:cNvPr id="3" name="Picture 12" descr="http://latex2png.com/output/latex_ac8998771f34692d9f2e33c1c7b2b49d.png">
            <a:extLst>
              <a:ext uri="{FF2B5EF4-FFF2-40B4-BE49-F238E27FC236}">
                <a16:creationId xmlns:a16="http://schemas.microsoft.com/office/drawing/2014/main" id="{B8C5F30C-E47D-4685-8B90-610EF8A58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540" y="3929212"/>
            <a:ext cx="2350166" cy="114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http://latex2png.com/output/latex_fd9b588c27b97c72a1939f594b0fac66.png">
            <a:extLst>
              <a:ext uri="{FF2B5EF4-FFF2-40B4-BE49-F238E27FC236}">
                <a16:creationId xmlns:a16="http://schemas.microsoft.com/office/drawing/2014/main" id="{65CAED5A-A5B4-4FC0-A70D-DAF5CB7A3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283" y="5224843"/>
            <a:ext cx="3343434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lated image">
            <a:extLst>
              <a:ext uri="{FF2B5EF4-FFF2-40B4-BE49-F238E27FC236}">
                <a16:creationId xmlns:a16="http://schemas.microsoft.com/office/drawing/2014/main" id="{B94B87AF-7B70-43B1-BEA7-F29D3B983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30421"/>
            <a:ext cx="2206181" cy="220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2D72C5-F942-45A1-90A5-E68D31FCB0F5}"/>
              </a:ext>
            </a:extLst>
          </p:cNvPr>
          <p:cNvSpPr txBox="1"/>
          <p:nvPr/>
        </p:nvSpPr>
        <p:spPr>
          <a:xfrm>
            <a:off x="838200" y="1804303"/>
            <a:ext cx="6449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C-H bonds in the CH</a:t>
            </a:r>
            <a:r>
              <a:rPr lang="en-US" sz="2400" baseline="-25000" dirty="0"/>
              <a:t>3</a:t>
            </a:r>
            <a:r>
              <a:rPr lang="en-US" sz="2400" baseline="30000" dirty="0"/>
              <a:t>+</a:t>
            </a:r>
            <a:r>
              <a:rPr lang="en-US" sz="2400" dirty="0"/>
              <a:t> are stronger (higher energy, frequency) than the C-H bonds in the H</a:t>
            </a:r>
            <a:r>
              <a:rPr lang="en-US" sz="2400" baseline="-250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46542-4098-496F-A0AF-79BB1AA42007}"/>
              </a:ext>
            </a:extLst>
          </p:cNvPr>
          <p:cNvSpPr txBox="1"/>
          <p:nvPr/>
        </p:nvSpPr>
        <p:spPr>
          <a:xfrm>
            <a:off x="795136" y="3022372"/>
            <a:ext cx="6434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molecule’s zero point energy is lowered more if we place a higher-mass atom in a position with a stronger C-H bond</a:t>
            </a:r>
          </a:p>
        </p:txBody>
      </p:sp>
      <p:pic>
        <p:nvPicPr>
          <p:cNvPr id="8" name="Picture 7" descr="eq_3">
            <a:extLst>
              <a:ext uri="{FF2B5EF4-FFF2-40B4-BE49-F238E27FC236}">
                <a16:creationId xmlns:a16="http://schemas.microsoft.com/office/drawing/2014/main" id="{34D7CAF6-3674-4908-B564-89A57FEA2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27174" t="8696" b="9782"/>
          <a:stretch>
            <a:fillRect/>
          </a:stretch>
        </p:blipFill>
        <p:spPr bwMode="auto">
          <a:xfrm>
            <a:off x="10210395" y="477470"/>
            <a:ext cx="1498600" cy="167640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521802-6DF8-43EF-8CF8-31CB0DADA863}"/>
              </a:ext>
            </a:extLst>
          </p:cNvPr>
          <p:cNvSpPr txBox="1"/>
          <p:nvPr/>
        </p:nvSpPr>
        <p:spPr>
          <a:xfrm>
            <a:off x="795137" y="4624678"/>
            <a:ext cx="4987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we quantify how the distributions are changing as we add mass?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1DAB83-F19A-41EA-AFBB-F252F07A9D22}"/>
              </a:ext>
            </a:extLst>
          </p:cNvPr>
          <p:cNvSpPr/>
          <p:nvPr/>
        </p:nvSpPr>
        <p:spPr>
          <a:xfrm>
            <a:off x="9792873" y="302380"/>
            <a:ext cx="1181686" cy="20265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6860CC-99DF-4B57-B2C2-DB62250A066B}"/>
              </a:ext>
            </a:extLst>
          </p:cNvPr>
          <p:cNvSpPr/>
          <p:nvPr/>
        </p:nvSpPr>
        <p:spPr>
          <a:xfrm>
            <a:off x="11071274" y="493350"/>
            <a:ext cx="887443" cy="1676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6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F942B-78DA-4157-8E1C-42A445BDD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get to underlying physics by fitting?</a:t>
            </a:r>
          </a:p>
        </p:txBody>
      </p:sp>
      <p:pic>
        <p:nvPicPr>
          <p:cNvPr id="3" name="Picture 2" descr="http://latex2png.com/output/latex_49b15469b880808600e068e4f55a3c05.png">
            <a:extLst>
              <a:ext uri="{FF2B5EF4-FFF2-40B4-BE49-F238E27FC236}">
                <a16:creationId xmlns:a16="http://schemas.microsoft.com/office/drawing/2014/main" id="{60149411-553E-4345-BBD5-35EA45274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78" y="2118484"/>
            <a:ext cx="5787264" cy="176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0EEEF1-A712-40D1-A4BD-7DF9ED35D4D2}"/>
              </a:ext>
            </a:extLst>
          </p:cNvPr>
          <p:cNvSpPr txBox="1"/>
          <p:nvPr/>
        </p:nvSpPr>
        <p:spPr>
          <a:xfrm>
            <a:off x="1017775" y="4517732"/>
            <a:ext cx="9271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But how many Gaussians do I need?</a:t>
            </a:r>
          </a:p>
        </p:txBody>
      </p:sp>
    </p:spTree>
    <p:extLst>
      <p:ext uri="{BB962C8B-B14F-4D97-AF65-F5344CB8AC3E}">
        <p14:creationId xmlns:p14="http://schemas.microsoft.com/office/powerpoint/2010/main" val="118099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7C6AA-0ECA-4E1A-BE9B-6006EE45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Astrochemistry: Chemicals in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BEFE1-107A-4E4A-921D-E1D604C1CC9F}"/>
              </a:ext>
            </a:extLst>
          </p:cNvPr>
          <p:cNvSpPr txBox="1"/>
          <p:nvPr/>
        </p:nvSpPr>
        <p:spPr>
          <a:xfrm>
            <a:off x="584246" y="3767844"/>
            <a:ext cx="9819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Do exoplanets have water/atmospheres?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860A7-4DFC-4F83-8405-72C2BD19B38D}"/>
              </a:ext>
            </a:extLst>
          </p:cNvPr>
          <p:cNvSpPr txBox="1"/>
          <p:nvPr/>
        </p:nvSpPr>
        <p:spPr>
          <a:xfrm>
            <a:off x="584245" y="4833602"/>
            <a:ext cx="9819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Can we detect life on other planets?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C9BC45-6D78-4EAC-B99C-938F807883AC}"/>
              </a:ext>
            </a:extLst>
          </p:cNvPr>
          <p:cNvSpPr txBox="1"/>
          <p:nvPr/>
        </p:nvSpPr>
        <p:spPr>
          <a:xfrm>
            <a:off x="584246" y="2702086"/>
            <a:ext cx="6336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What are stars/nebulae made of?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E4EA79-8203-449A-8C18-5746B5064A04}"/>
              </a:ext>
            </a:extLst>
          </p:cNvPr>
          <p:cNvSpPr txBox="1"/>
          <p:nvPr/>
        </p:nvSpPr>
        <p:spPr>
          <a:xfrm>
            <a:off x="584246" y="1636328"/>
            <a:ext cx="912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Is the space between stars really empty? </a:t>
            </a:r>
          </a:p>
        </p:txBody>
      </p:sp>
      <p:pic>
        <p:nvPicPr>
          <p:cNvPr id="1028" name="Picture 4" descr="Artist's View of Extrasolar Planet HD 189733b">
            <a:extLst>
              <a:ext uri="{FF2B5EF4-FFF2-40B4-BE49-F238E27FC236}">
                <a16:creationId xmlns:a16="http://schemas.microsoft.com/office/drawing/2014/main" id="{B6BCA4F6-0CAB-482A-859B-CEA2B131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153" y="3995655"/>
            <a:ext cx="5225160" cy="293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olecular cloud vs nebula">
            <a:extLst>
              <a:ext uri="{FF2B5EF4-FFF2-40B4-BE49-F238E27FC236}">
                <a16:creationId xmlns:a16="http://schemas.microsoft.com/office/drawing/2014/main" id="{96771D09-5115-4FCA-87A1-9D68A5484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205" y="1294194"/>
            <a:ext cx="3755684" cy="281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21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23092-04AC-4F0E-91E7-FA3C4FF4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fits keep getting better!</a:t>
            </a:r>
          </a:p>
        </p:txBody>
      </p:sp>
      <p:pic>
        <p:nvPicPr>
          <p:cNvPr id="3" name="Picture 2" descr="Image result for clipart scales">
            <a:extLst>
              <a:ext uri="{FF2B5EF4-FFF2-40B4-BE49-F238E27FC236}">
                <a16:creationId xmlns:a16="http://schemas.microsoft.com/office/drawing/2014/main" id="{3ECD9800-FA00-43AB-A433-CCD751325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3" y="4245257"/>
            <a:ext cx="2529746" cy="204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302CC9-E3EB-4D37-9F90-C86F5FA90DA0}"/>
              </a:ext>
            </a:extLst>
          </p:cNvPr>
          <p:cNvSpPr txBox="1"/>
          <p:nvPr/>
        </p:nvSpPr>
        <p:spPr>
          <a:xfrm>
            <a:off x="7740047" y="5408636"/>
            <a:ext cx="16565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Goodness-of-fit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90F85-EE1D-48CA-87E8-AEA5FA33ECA3}"/>
              </a:ext>
            </a:extLst>
          </p:cNvPr>
          <p:cNvSpPr txBox="1"/>
          <p:nvPr/>
        </p:nvSpPr>
        <p:spPr>
          <a:xfrm>
            <a:off x="9841690" y="5408636"/>
            <a:ext cx="12258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D5CCC-6505-46D2-B960-3B3330D0908D}"/>
              </a:ext>
            </a:extLst>
          </p:cNvPr>
          <p:cNvSpPr txBox="1"/>
          <p:nvPr/>
        </p:nvSpPr>
        <p:spPr>
          <a:xfrm>
            <a:off x="299498" y="4360584"/>
            <a:ext cx="74405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Log-likelihood: a measure of how “likely” it is for the model to sufficiently explain the data</a:t>
            </a:r>
          </a:p>
          <a:p>
            <a:r>
              <a:rPr lang="en-US" sz="2800" dirty="0"/>
              <a:t>The inverse of “how probable a set of data is, given a model”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59ACAF-80D3-4A43-A7E5-C02B971A19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3" y="1749704"/>
            <a:ext cx="3167725" cy="1980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84319F-6755-4CC1-A0E3-06840DD56E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190" y="1749735"/>
            <a:ext cx="3325105" cy="19802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D7405D-5C49-4DE9-928A-11478ECFF3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424" y="1749704"/>
            <a:ext cx="3159658" cy="19802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4F4F05-E064-4892-B737-140371DBB6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591" y="1765303"/>
            <a:ext cx="3364013" cy="198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5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A7776-E3D4-4748-9121-D3C561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708" y="505357"/>
            <a:ext cx="9720072" cy="1499616"/>
          </a:xfrm>
        </p:spPr>
        <p:txBody>
          <a:bodyPr/>
          <a:lstStyle/>
          <a:p>
            <a:r>
              <a:rPr lang="en-US" dirty="0"/>
              <a:t>Log-likelihood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42F255-150A-4941-AF4D-5D082112132F}"/>
              </a:ext>
            </a:extLst>
          </p:cNvPr>
          <p:cNvGrpSpPr/>
          <p:nvPr/>
        </p:nvGrpSpPr>
        <p:grpSpPr>
          <a:xfrm>
            <a:off x="1392382" y="1435392"/>
            <a:ext cx="9609830" cy="5057483"/>
            <a:chOff x="22226496" y="16837549"/>
            <a:chExt cx="9609830" cy="50574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156F88-23B6-49C8-9A8D-6B2E41277F51}"/>
                </a:ext>
              </a:extLst>
            </p:cNvPr>
            <p:cNvSpPr txBox="1"/>
            <p:nvPr/>
          </p:nvSpPr>
          <p:spPr>
            <a:xfrm rot="16200000">
              <a:off x="20308816" y="18961745"/>
              <a:ext cx="4235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Maximum log-likelihood (arb. units)</a:t>
              </a:r>
            </a:p>
          </p:txBody>
        </p:sp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C7393F91-DDA2-486C-8AA3-975CC275FE86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22659848" y="16837549"/>
            <a:ext cx="9176478" cy="47712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543691-85EE-4773-87B3-F2C8AE8EF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12120" y="18078099"/>
              <a:ext cx="2191530" cy="136997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DE2385-7AF0-41DF-A1FF-BFF839294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04171" y="19677140"/>
              <a:ext cx="2305427" cy="137296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4C2875-FED7-4321-8377-54403FBF7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0862" y="17056448"/>
              <a:ext cx="2190714" cy="137296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96549A-4998-44A9-BACC-9A0641F9E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2701" y="18533346"/>
              <a:ext cx="2326815" cy="137296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2D238B7-9E73-44B5-8D3C-50F18B3B73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189139" y="19302631"/>
              <a:ext cx="215" cy="168"/>
            </a:xfrm>
            <a:prstGeom prst="line">
              <a:avLst/>
            </a:prstGeom>
            <a:ln w="31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3ECE22-BB82-4647-92F6-F903FFAA2E41}"/>
                </a:ext>
              </a:extLst>
            </p:cNvPr>
            <p:cNvSpPr txBox="1"/>
            <p:nvPr/>
          </p:nvSpPr>
          <p:spPr>
            <a:xfrm>
              <a:off x="24858333" y="21433367"/>
              <a:ext cx="46823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N</a:t>
              </a:r>
              <a:r>
                <a:rPr lang="en-US" sz="2400" baseline="-25000" dirty="0" err="1"/>
                <a:t>Gaussians</a:t>
              </a:r>
              <a:endParaRPr lang="en-US" sz="24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087466-6466-4AD1-95D9-9CEF483F34DC}"/>
                </a:ext>
              </a:extLst>
            </p:cNvPr>
            <p:cNvCxnSpPr/>
            <p:nvPr/>
          </p:nvCxnSpPr>
          <p:spPr bwMode="auto">
            <a:xfrm flipV="1">
              <a:off x="25700789" y="17117623"/>
              <a:ext cx="616949" cy="442516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02A31D8-CD83-412B-85E1-02E03A10FBC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710946" y="17704590"/>
              <a:ext cx="624223" cy="554008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A83108-8E09-4687-87C2-FC0A741452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787222" y="17891584"/>
              <a:ext cx="404270" cy="238528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3B3AFB1-8461-499D-81D0-4B9B226CB7A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4377848" y="17866171"/>
              <a:ext cx="1322941" cy="254217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6F6C78-EA6C-4963-9426-C06C7B18D56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6582904" y="19753076"/>
              <a:ext cx="275909" cy="113063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BE38C2-12D2-433F-9D1F-0944B34E19F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603900" y="20015775"/>
              <a:ext cx="301050" cy="89871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AB5B3A3-F836-4591-B99E-82B21A94250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8432701" y="19753076"/>
              <a:ext cx="149215" cy="444705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F769EA-DFAA-4DCE-9FB7-160801680C2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8432701" y="19753077"/>
              <a:ext cx="2220364" cy="444703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63578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BDA9937-69E5-494E-9493-F78A9CCB4F3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327836" y="206644"/>
          <a:ext cx="3591805" cy="3079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994EDA6-83F3-46F9-A3CD-B43C3B60C41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906132" y="191775"/>
          <a:ext cx="3591804" cy="3079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F94DE9B-90E4-427A-9878-53BEECC55C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9217032"/>
              </p:ext>
            </p:extLst>
          </p:nvPr>
        </p:nvGraphicFramePr>
        <p:xfrm>
          <a:off x="1321112" y="3384553"/>
          <a:ext cx="3591804" cy="3190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82A20E4-953D-47AA-BB2E-3F9AE0B5E1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2784101"/>
              </p:ext>
            </p:extLst>
          </p:nvPr>
        </p:nvGraphicFramePr>
        <p:xfrm>
          <a:off x="6820916" y="3404974"/>
          <a:ext cx="3677020" cy="319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4434A9-5149-4878-9368-EE6315ADDF04}"/>
              </a:ext>
            </a:extLst>
          </p:cNvPr>
          <p:cNvSpPr txBox="1"/>
          <p:nvPr/>
        </p:nvSpPr>
        <p:spPr>
          <a:xfrm rot="16200000">
            <a:off x="474057" y="1230143"/>
            <a:ext cx="1384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  <a:ea typeface="Cambria Math" panose="02040503050406030204" pitchFamily="18" charset="0"/>
              </a:rPr>
              <a:t>Mean (Å)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C7AE1A-2362-49B4-9CE7-166243938574}"/>
              </a:ext>
            </a:extLst>
          </p:cNvPr>
          <p:cNvSpPr txBox="1"/>
          <p:nvPr/>
        </p:nvSpPr>
        <p:spPr>
          <a:xfrm rot="16200000">
            <a:off x="6063272" y="1215273"/>
            <a:ext cx="1384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  <a:ea typeface="Cambria Math" panose="02040503050406030204" pitchFamily="18" charset="0"/>
              </a:rPr>
              <a:t>Mean (Å)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2AC13-0EB9-422F-BEE3-E59C6C677629}"/>
              </a:ext>
            </a:extLst>
          </p:cNvPr>
          <p:cNvSpPr txBox="1"/>
          <p:nvPr/>
        </p:nvSpPr>
        <p:spPr>
          <a:xfrm rot="16200000">
            <a:off x="410190" y="4410805"/>
            <a:ext cx="1384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a typeface="Cambria Math" panose="02040503050406030204" pitchFamily="18" charset="0"/>
              </a:rPr>
              <a:t>Mean  (Å)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35F505-DD7D-48DE-8306-C24062E09905}"/>
              </a:ext>
            </a:extLst>
          </p:cNvPr>
          <p:cNvSpPr txBox="1"/>
          <p:nvPr/>
        </p:nvSpPr>
        <p:spPr>
          <a:xfrm rot="16200000">
            <a:off x="5978056" y="4461294"/>
            <a:ext cx="1384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a typeface="Cambria Math" panose="02040503050406030204" pitchFamily="18" charset="0"/>
              </a:rPr>
              <a:t>Mean (Å)</a:t>
            </a:r>
          </a:p>
        </p:txBody>
      </p:sp>
      <p:sp>
        <p:nvSpPr>
          <p:cNvPr id="10" name="Text Box 43">
            <a:extLst>
              <a:ext uri="{FF2B5EF4-FFF2-40B4-BE49-F238E27FC236}">
                <a16:creationId xmlns:a16="http://schemas.microsoft.com/office/drawing/2014/main" id="{12D0E15A-B872-42DB-92F7-17409D7A8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75" y="3444"/>
            <a:ext cx="122066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389438">
              <a:spcBef>
                <a:spcPct val="50000"/>
              </a:spcBef>
            </a:pPr>
            <a:r>
              <a:rPr lang="en-US" sz="3000" u="sng" dirty="0"/>
              <a:t>Sum</a:t>
            </a:r>
          </a:p>
        </p:txBody>
      </p:sp>
      <p:sp>
        <p:nvSpPr>
          <p:cNvPr id="11" name="Text Box 43">
            <a:extLst>
              <a:ext uri="{FF2B5EF4-FFF2-40B4-BE49-F238E27FC236}">
                <a16:creationId xmlns:a16="http://schemas.microsoft.com/office/drawing/2014/main" id="{BE0C717E-97F8-477E-93B8-734256EB8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445" y="4926"/>
            <a:ext cx="122066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389438">
              <a:spcBef>
                <a:spcPct val="50000"/>
              </a:spcBef>
            </a:pPr>
            <a:r>
              <a:rPr lang="en-US" sz="3000" u="sng" dirty="0"/>
              <a:t>H-H</a:t>
            </a:r>
          </a:p>
        </p:txBody>
      </p:sp>
      <p:sp>
        <p:nvSpPr>
          <p:cNvPr id="12" name="Text Box 43">
            <a:extLst>
              <a:ext uri="{FF2B5EF4-FFF2-40B4-BE49-F238E27FC236}">
                <a16:creationId xmlns:a16="http://schemas.microsoft.com/office/drawing/2014/main" id="{7C6EE405-D93D-4680-AFF9-FDE7E25FF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08" y="3285406"/>
            <a:ext cx="122066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389438">
              <a:spcBef>
                <a:spcPct val="50000"/>
              </a:spcBef>
            </a:pPr>
            <a:r>
              <a:rPr lang="en-US" sz="3000" u="sng" dirty="0"/>
              <a:t>H-D</a:t>
            </a:r>
          </a:p>
        </p:txBody>
      </p:sp>
      <p:sp>
        <p:nvSpPr>
          <p:cNvPr id="13" name="Text Box 43">
            <a:extLst>
              <a:ext uri="{FF2B5EF4-FFF2-40B4-BE49-F238E27FC236}">
                <a16:creationId xmlns:a16="http://schemas.microsoft.com/office/drawing/2014/main" id="{E4CC4802-CD02-40BD-9355-9BCE4C6B1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6713" y="3285406"/>
            <a:ext cx="122066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389438">
              <a:spcBef>
                <a:spcPct val="50000"/>
              </a:spcBef>
            </a:pPr>
            <a:r>
              <a:rPr lang="en-US" sz="3000" u="sng" dirty="0"/>
              <a:t>D-D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544F08-CEB6-43E1-ACC0-DF33B7AB87AD}"/>
              </a:ext>
            </a:extLst>
          </p:cNvPr>
          <p:cNvSpPr/>
          <p:nvPr/>
        </p:nvSpPr>
        <p:spPr>
          <a:xfrm rot="2723991">
            <a:off x="2167566" y="2943197"/>
            <a:ext cx="7040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a typeface="Times New Roman" charset="0"/>
                <a:cs typeface="Times New Roman" charset="0"/>
              </a:rPr>
              <a:t>CD</a:t>
            </a:r>
            <a:r>
              <a:rPr lang="en-US" sz="2000" baseline="-25000" dirty="0">
                <a:solidFill>
                  <a:srgbClr val="FF0000"/>
                </a:solidFill>
                <a:ea typeface="Times New Roman" charset="0"/>
                <a:cs typeface="Times New Roman" charset="0"/>
              </a:rPr>
              <a:t>5</a:t>
            </a:r>
            <a:r>
              <a:rPr lang="en-US" sz="2000" baseline="30000" dirty="0">
                <a:solidFill>
                  <a:srgbClr val="FF0000"/>
                </a:solidFill>
                <a:ea typeface="Times New Roman" charset="0"/>
                <a:cs typeface="Times New Roman" charset="0"/>
              </a:rPr>
              <a:t>+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5B4976-EA9F-4E0B-A44A-C538C8136537}"/>
              </a:ext>
            </a:extLst>
          </p:cNvPr>
          <p:cNvSpPr/>
          <p:nvPr/>
        </p:nvSpPr>
        <p:spPr>
          <a:xfrm rot="2723991">
            <a:off x="2878100" y="305044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CH</a:t>
            </a:r>
            <a:r>
              <a:rPr lang="en-US" sz="2000" baseline="-25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2</a:t>
            </a:r>
            <a:r>
              <a:rPr lang="en-US" sz="2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D</a:t>
            </a:r>
            <a:r>
              <a:rPr lang="en-US" sz="2000" baseline="-25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3</a:t>
            </a:r>
            <a:r>
              <a:rPr lang="en-US" sz="2000" baseline="30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+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34F066-6D6E-470F-88E4-FDB6428E5432}"/>
              </a:ext>
            </a:extLst>
          </p:cNvPr>
          <p:cNvSpPr/>
          <p:nvPr/>
        </p:nvSpPr>
        <p:spPr>
          <a:xfrm rot="2723991">
            <a:off x="3295940" y="3039968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CH</a:t>
            </a:r>
            <a:r>
              <a:rPr lang="en-US" sz="2000" baseline="-25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3</a:t>
            </a:r>
            <a:r>
              <a:rPr lang="en-US" sz="2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D</a:t>
            </a:r>
            <a:r>
              <a:rPr lang="en-US" sz="2000" baseline="-25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2</a:t>
            </a:r>
            <a:r>
              <a:rPr lang="en-US" sz="2000" baseline="30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+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06643-5C1A-45A5-8C29-2D23412AD954}"/>
              </a:ext>
            </a:extLst>
          </p:cNvPr>
          <p:cNvSpPr/>
          <p:nvPr/>
        </p:nvSpPr>
        <p:spPr>
          <a:xfrm rot="2723991">
            <a:off x="4076192" y="2943198"/>
            <a:ext cx="7040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CH</a:t>
            </a:r>
            <a:r>
              <a:rPr lang="en-US" sz="2000" baseline="-25000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5</a:t>
            </a:r>
            <a:r>
              <a:rPr lang="en-US" sz="2000" baseline="30000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+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55F2E-315B-4ABB-8F07-8CF543474324}"/>
              </a:ext>
            </a:extLst>
          </p:cNvPr>
          <p:cNvSpPr/>
          <p:nvPr/>
        </p:nvSpPr>
        <p:spPr>
          <a:xfrm rot="2723991">
            <a:off x="2525503" y="3010369"/>
            <a:ext cx="859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2A000"/>
                </a:solidFill>
                <a:ea typeface="Times New Roman" charset="0"/>
                <a:cs typeface="Times New Roman" charset="0"/>
              </a:rPr>
              <a:t>CHD</a:t>
            </a:r>
            <a:r>
              <a:rPr lang="en-US" sz="2000" baseline="-25000" dirty="0">
                <a:solidFill>
                  <a:srgbClr val="D2A000"/>
                </a:solidFill>
                <a:ea typeface="Times New Roman" charset="0"/>
                <a:cs typeface="Times New Roman" charset="0"/>
              </a:rPr>
              <a:t>4</a:t>
            </a:r>
            <a:r>
              <a:rPr lang="en-US" sz="2000" baseline="30000" dirty="0">
                <a:solidFill>
                  <a:srgbClr val="D2A000"/>
                </a:solidFill>
                <a:ea typeface="Times New Roman" charset="0"/>
                <a:cs typeface="Times New Roman" charset="0"/>
              </a:rPr>
              <a:t>+</a:t>
            </a:r>
            <a:endParaRPr lang="en-US" sz="2000" dirty="0">
              <a:solidFill>
                <a:srgbClr val="D2A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7B323E-3CFC-4463-B0D3-E54A5938603C}"/>
              </a:ext>
            </a:extLst>
          </p:cNvPr>
          <p:cNvSpPr/>
          <p:nvPr/>
        </p:nvSpPr>
        <p:spPr>
          <a:xfrm rot="2723991">
            <a:off x="3657358" y="304306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ea typeface="Times New Roman" charset="0"/>
                <a:cs typeface="Times New Roman" charset="0"/>
              </a:rPr>
              <a:t>CH</a:t>
            </a:r>
            <a:r>
              <a:rPr lang="en-US" sz="2000" baseline="-25000" dirty="0">
                <a:solidFill>
                  <a:srgbClr val="002060"/>
                </a:solidFill>
                <a:ea typeface="Times New Roman" charset="0"/>
                <a:cs typeface="Times New Roman" charset="0"/>
              </a:rPr>
              <a:t>3</a:t>
            </a:r>
            <a:r>
              <a:rPr lang="en-US" sz="2000" dirty="0">
                <a:solidFill>
                  <a:srgbClr val="002060"/>
                </a:solidFill>
                <a:ea typeface="Times New Roman" charset="0"/>
                <a:cs typeface="Times New Roman" charset="0"/>
              </a:rPr>
              <a:t>D</a:t>
            </a:r>
            <a:r>
              <a:rPr lang="en-US" sz="2000" baseline="-25000" dirty="0">
                <a:solidFill>
                  <a:srgbClr val="002060"/>
                </a:solidFill>
                <a:ea typeface="Times New Roman" charset="0"/>
                <a:cs typeface="Times New Roman" charset="0"/>
              </a:rPr>
              <a:t>2</a:t>
            </a:r>
            <a:r>
              <a:rPr lang="en-US" sz="2000" baseline="30000" dirty="0">
                <a:solidFill>
                  <a:srgbClr val="002060"/>
                </a:solidFill>
                <a:ea typeface="Times New Roman" charset="0"/>
                <a:cs typeface="Times New Roman" charset="0"/>
              </a:rPr>
              <a:t>+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A6F59D-1AE7-4CB8-BBE6-F036754FC2F5}"/>
              </a:ext>
            </a:extLst>
          </p:cNvPr>
          <p:cNvSpPr/>
          <p:nvPr/>
        </p:nvSpPr>
        <p:spPr>
          <a:xfrm rot="2723991">
            <a:off x="2853740" y="6308242"/>
            <a:ext cx="10310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CH</a:t>
            </a:r>
            <a:r>
              <a:rPr lang="en-US" sz="2000" baseline="-25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2</a:t>
            </a:r>
            <a:r>
              <a:rPr lang="en-US" sz="2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D</a:t>
            </a:r>
            <a:r>
              <a:rPr lang="en-US" sz="2000" baseline="-25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3</a:t>
            </a:r>
            <a:r>
              <a:rPr lang="en-US" sz="2000" baseline="30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+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6A40F-5809-4599-A4CE-C1EC96D4A7DA}"/>
              </a:ext>
            </a:extLst>
          </p:cNvPr>
          <p:cNvSpPr/>
          <p:nvPr/>
        </p:nvSpPr>
        <p:spPr>
          <a:xfrm rot="2723991">
            <a:off x="3381527" y="6301889"/>
            <a:ext cx="10310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CH</a:t>
            </a:r>
            <a:r>
              <a:rPr lang="en-US" sz="2000" baseline="-25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3</a:t>
            </a:r>
            <a:r>
              <a:rPr lang="en-US" sz="2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D</a:t>
            </a:r>
            <a:r>
              <a:rPr lang="en-US" sz="2000" baseline="-25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2</a:t>
            </a:r>
            <a:r>
              <a:rPr lang="en-US" sz="2000" baseline="30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+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3DB4C6-9496-411D-BC95-9C13CBAE829B}"/>
              </a:ext>
            </a:extLst>
          </p:cNvPr>
          <p:cNvSpPr/>
          <p:nvPr/>
        </p:nvSpPr>
        <p:spPr>
          <a:xfrm rot="2723991">
            <a:off x="2321922" y="6267152"/>
            <a:ext cx="859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2A000"/>
                </a:solidFill>
                <a:ea typeface="Times New Roman" charset="0"/>
                <a:cs typeface="Times New Roman" charset="0"/>
              </a:rPr>
              <a:t>CHD</a:t>
            </a:r>
            <a:r>
              <a:rPr lang="en-US" sz="2000" baseline="-25000" dirty="0">
                <a:solidFill>
                  <a:srgbClr val="D2A000"/>
                </a:solidFill>
                <a:ea typeface="Times New Roman" charset="0"/>
                <a:cs typeface="Times New Roman" charset="0"/>
              </a:rPr>
              <a:t>4</a:t>
            </a:r>
            <a:r>
              <a:rPr lang="en-US" sz="2000" baseline="30000" dirty="0">
                <a:solidFill>
                  <a:srgbClr val="D2A000"/>
                </a:solidFill>
                <a:ea typeface="Times New Roman" charset="0"/>
                <a:cs typeface="Times New Roman" charset="0"/>
              </a:rPr>
              <a:t>+</a:t>
            </a:r>
            <a:endParaRPr lang="en-US" sz="2000" dirty="0">
              <a:solidFill>
                <a:srgbClr val="D2A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E094EC-4734-44FF-BD88-5CBCABADDF1D}"/>
              </a:ext>
            </a:extLst>
          </p:cNvPr>
          <p:cNvSpPr/>
          <p:nvPr/>
        </p:nvSpPr>
        <p:spPr>
          <a:xfrm rot="2723991">
            <a:off x="3913511" y="6306583"/>
            <a:ext cx="10310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ea typeface="Times New Roman" charset="0"/>
                <a:cs typeface="Times New Roman" charset="0"/>
              </a:rPr>
              <a:t>CH</a:t>
            </a:r>
            <a:r>
              <a:rPr lang="en-US" sz="2000" baseline="-25000" dirty="0">
                <a:solidFill>
                  <a:srgbClr val="002060"/>
                </a:solidFill>
                <a:ea typeface="Times New Roman" charset="0"/>
                <a:cs typeface="Times New Roman" charset="0"/>
              </a:rPr>
              <a:t>3</a:t>
            </a:r>
            <a:r>
              <a:rPr lang="en-US" sz="2000" dirty="0">
                <a:solidFill>
                  <a:srgbClr val="002060"/>
                </a:solidFill>
                <a:ea typeface="Times New Roman" charset="0"/>
                <a:cs typeface="Times New Roman" charset="0"/>
              </a:rPr>
              <a:t>D</a:t>
            </a:r>
            <a:r>
              <a:rPr lang="en-US" sz="2000" baseline="-25000" dirty="0">
                <a:solidFill>
                  <a:srgbClr val="002060"/>
                </a:solidFill>
                <a:ea typeface="Times New Roman" charset="0"/>
                <a:cs typeface="Times New Roman" charset="0"/>
              </a:rPr>
              <a:t>2</a:t>
            </a:r>
            <a:r>
              <a:rPr lang="en-US" sz="2000" baseline="30000" dirty="0">
                <a:solidFill>
                  <a:srgbClr val="002060"/>
                </a:solidFill>
                <a:ea typeface="Times New Roman" charset="0"/>
                <a:cs typeface="Times New Roman" charset="0"/>
              </a:rPr>
              <a:t>+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B1080D-A7D3-428C-8CE2-AE9AED2C88B3}"/>
              </a:ext>
            </a:extLst>
          </p:cNvPr>
          <p:cNvSpPr/>
          <p:nvPr/>
        </p:nvSpPr>
        <p:spPr>
          <a:xfrm rot="2723991">
            <a:off x="8968028" y="634904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CH</a:t>
            </a:r>
            <a:r>
              <a:rPr lang="en-US" sz="2000" baseline="-25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2</a:t>
            </a:r>
            <a:r>
              <a:rPr lang="en-US" sz="2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D</a:t>
            </a:r>
            <a:r>
              <a:rPr lang="en-US" sz="2000" baseline="-25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3</a:t>
            </a:r>
            <a:r>
              <a:rPr lang="en-US" sz="2000" baseline="30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+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AB8E72-5E6D-40CB-96A5-BA928CB40BDC}"/>
              </a:ext>
            </a:extLst>
          </p:cNvPr>
          <p:cNvSpPr/>
          <p:nvPr/>
        </p:nvSpPr>
        <p:spPr>
          <a:xfrm rot="2723991">
            <a:off x="9495815" y="6356338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CH</a:t>
            </a:r>
            <a:r>
              <a:rPr lang="en-US" sz="2000" baseline="-25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3</a:t>
            </a:r>
            <a:r>
              <a:rPr lang="en-US" sz="2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D</a:t>
            </a:r>
            <a:r>
              <a:rPr lang="en-US" sz="2000" baseline="-25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2</a:t>
            </a:r>
            <a:r>
              <a:rPr lang="en-US" sz="2000" baseline="30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+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9DE653-7279-4328-9F1D-EFCE2B2AE759}"/>
              </a:ext>
            </a:extLst>
          </p:cNvPr>
          <p:cNvSpPr/>
          <p:nvPr/>
        </p:nvSpPr>
        <p:spPr>
          <a:xfrm rot="2723991">
            <a:off x="8397738" y="6321601"/>
            <a:ext cx="859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2A000"/>
                </a:solidFill>
                <a:ea typeface="Times New Roman" charset="0"/>
                <a:cs typeface="Times New Roman" charset="0"/>
              </a:rPr>
              <a:t>CHD</a:t>
            </a:r>
            <a:r>
              <a:rPr lang="en-US" sz="2000" baseline="-25000" dirty="0">
                <a:solidFill>
                  <a:srgbClr val="D2A000"/>
                </a:solidFill>
                <a:ea typeface="Times New Roman" charset="0"/>
                <a:cs typeface="Times New Roman" charset="0"/>
              </a:rPr>
              <a:t>4</a:t>
            </a:r>
            <a:r>
              <a:rPr lang="en-US" sz="2000" baseline="30000" dirty="0">
                <a:solidFill>
                  <a:srgbClr val="D2A000"/>
                </a:solidFill>
                <a:ea typeface="Times New Roman" charset="0"/>
                <a:cs typeface="Times New Roman" charset="0"/>
              </a:rPr>
              <a:t>+</a:t>
            </a:r>
            <a:endParaRPr lang="en-US" sz="2000" dirty="0">
              <a:solidFill>
                <a:srgbClr val="D2A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6E2F5E-072C-4D26-B5FB-B844C5B99A61}"/>
              </a:ext>
            </a:extLst>
          </p:cNvPr>
          <p:cNvSpPr/>
          <p:nvPr/>
        </p:nvSpPr>
        <p:spPr>
          <a:xfrm rot="2723991">
            <a:off x="7890513" y="6251591"/>
            <a:ext cx="7040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a typeface="Times New Roman" charset="0"/>
                <a:cs typeface="Times New Roman" charset="0"/>
              </a:rPr>
              <a:t>CD</a:t>
            </a:r>
            <a:r>
              <a:rPr lang="en-US" sz="2000" baseline="-25000" dirty="0">
                <a:solidFill>
                  <a:srgbClr val="FF0000"/>
                </a:solidFill>
                <a:ea typeface="Times New Roman" charset="0"/>
                <a:cs typeface="Times New Roman" charset="0"/>
              </a:rPr>
              <a:t>5</a:t>
            </a:r>
            <a:r>
              <a:rPr lang="en-US" sz="2000" baseline="30000" dirty="0">
                <a:solidFill>
                  <a:srgbClr val="FF0000"/>
                </a:solidFill>
                <a:ea typeface="Times New Roman" charset="0"/>
                <a:cs typeface="Times New Roman" charset="0"/>
              </a:rPr>
              <a:t>+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65BF44-8F6B-4920-9F5A-6922135C4EC3}"/>
              </a:ext>
            </a:extLst>
          </p:cNvPr>
          <p:cNvSpPr/>
          <p:nvPr/>
        </p:nvSpPr>
        <p:spPr>
          <a:xfrm rot="2723991">
            <a:off x="7914582" y="303717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CH</a:t>
            </a:r>
            <a:r>
              <a:rPr lang="en-US" sz="2000" baseline="-25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2</a:t>
            </a:r>
            <a:r>
              <a:rPr lang="en-US" sz="2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D</a:t>
            </a:r>
            <a:r>
              <a:rPr lang="en-US" sz="2000" baseline="-25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3</a:t>
            </a:r>
            <a:r>
              <a:rPr lang="en-US" sz="2000" baseline="30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+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6A4CB2-C920-4EFD-ADA2-977C94EF663E}"/>
              </a:ext>
            </a:extLst>
          </p:cNvPr>
          <p:cNvSpPr/>
          <p:nvPr/>
        </p:nvSpPr>
        <p:spPr>
          <a:xfrm rot="2723991">
            <a:off x="8442369" y="3030826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CH</a:t>
            </a:r>
            <a:r>
              <a:rPr lang="en-US" sz="2000" baseline="-25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3</a:t>
            </a:r>
            <a:r>
              <a:rPr lang="en-US" sz="2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D</a:t>
            </a:r>
            <a:r>
              <a:rPr lang="en-US" sz="2000" baseline="-25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2</a:t>
            </a:r>
            <a:r>
              <a:rPr lang="en-US" sz="2000" baseline="30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+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18397B-C618-499A-9927-A48A2A70BB30}"/>
              </a:ext>
            </a:extLst>
          </p:cNvPr>
          <p:cNvSpPr/>
          <p:nvPr/>
        </p:nvSpPr>
        <p:spPr>
          <a:xfrm rot="2723991">
            <a:off x="8974353" y="303552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ea typeface="Times New Roman" charset="0"/>
                <a:cs typeface="Times New Roman" charset="0"/>
              </a:rPr>
              <a:t>CH</a:t>
            </a:r>
            <a:r>
              <a:rPr lang="en-US" sz="2000" baseline="-25000" dirty="0">
                <a:solidFill>
                  <a:srgbClr val="002060"/>
                </a:solidFill>
                <a:ea typeface="Times New Roman" charset="0"/>
                <a:cs typeface="Times New Roman" charset="0"/>
              </a:rPr>
              <a:t>3</a:t>
            </a:r>
            <a:r>
              <a:rPr lang="en-US" sz="2000" dirty="0">
                <a:solidFill>
                  <a:srgbClr val="002060"/>
                </a:solidFill>
                <a:ea typeface="Times New Roman" charset="0"/>
                <a:cs typeface="Times New Roman" charset="0"/>
              </a:rPr>
              <a:t>D</a:t>
            </a:r>
            <a:r>
              <a:rPr lang="en-US" sz="2000" baseline="-25000" dirty="0">
                <a:solidFill>
                  <a:srgbClr val="002060"/>
                </a:solidFill>
                <a:ea typeface="Times New Roman" charset="0"/>
                <a:cs typeface="Times New Roman" charset="0"/>
              </a:rPr>
              <a:t>2</a:t>
            </a:r>
            <a:r>
              <a:rPr lang="en-US" sz="2000" baseline="30000" dirty="0">
                <a:solidFill>
                  <a:srgbClr val="002060"/>
                </a:solidFill>
                <a:ea typeface="Times New Roman" charset="0"/>
                <a:cs typeface="Times New Roman" charset="0"/>
              </a:rPr>
              <a:t>+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750C23-DFD0-4675-96D7-991A06B41517}"/>
              </a:ext>
            </a:extLst>
          </p:cNvPr>
          <p:cNvSpPr/>
          <p:nvPr/>
        </p:nvSpPr>
        <p:spPr>
          <a:xfrm rot="2723991">
            <a:off x="9528686" y="2928328"/>
            <a:ext cx="7040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CH</a:t>
            </a:r>
            <a:r>
              <a:rPr lang="en-US" sz="2000" baseline="-25000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5</a:t>
            </a:r>
            <a:r>
              <a:rPr lang="en-US" sz="2000" baseline="30000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+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28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4" grpId="0">
        <p:bldAsOne/>
      </p:bldGraphic>
      <p:bldGraphic spid="5" grpId="0">
        <p:bldAsOne/>
      </p:bldGraphic>
      <p:bldP spid="7" grpId="0"/>
      <p:bldP spid="8" grpId="0"/>
      <p:bldP spid="9" grpId="0"/>
      <p:bldP spid="11" grpId="0"/>
      <p:bldP spid="12" grpId="0"/>
      <p:bldP spid="13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E76E3-CF67-43A4-A866-61BAF0D5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Summed Distributions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6ECC76B-FF0A-45B0-A864-59FBA46288D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47974" y="1407157"/>
          <a:ext cx="10755823" cy="4043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5" descr="eq_3">
            <a:extLst>
              <a:ext uri="{FF2B5EF4-FFF2-40B4-BE49-F238E27FC236}">
                <a16:creationId xmlns:a16="http://schemas.microsoft.com/office/drawing/2014/main" id="{E627F55C-2177-45E5-B25C-2C5D36248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7174" t="8696" b="9782"/>
          <a:stretch>
            <a:fillRect/>
          </a:stretch>
        </p:blipFill>
        <p:spPr bwMode="auto">
          <a:xfrm>
            <a:off x="7972359" y="4392352"/>
            <a:ext cx="946226" cy="1058490"/>
          </a:xfrm>
          <a:prstGeom prst="rect">
            <a:avLst/>
          </a:prstGeom>
          <a:noFill/>
        </p:spPr>
      </p:pic>
      <p:pic>
        <p:nvPicPr>
          <p:cNvPr id="6" name="Picture 30" descr="cs_3">
            <a:extLst>
              <a:ext uri="{FF2B5EF4-FFF2-40B4-BE49-F238E27FC236}">
                <a16:creationId xmlns:a16="http://schemas.microsoft.com/office/drawing/2014/main" id="{31EF641D-E41F-423C-85CE-1EB5D09F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6086" t="2174" b="3261"/>
          <a:stretch>
            <a:fillRect/>
          </a:stretch>
        </p:blipFill>
        <p:spPr bwMode="auto">
          <a:xfrm>
            <a:off x="10365810" y="4392352"/>
            <a:ext cx="919539" cy="1176383"/>
          </a:xfrm>
          <a:prstGeom prst="rect">
            <a:avLst/>
          </a:prstGeom>
          <a:noFill/>
        </p:spPr>
      </p:pic>
      <p:pic>
        <p:nvPicPr>
          <p:cNvPr id="7" name="Picture 24" descr="c2v_3">
            <a:extLst>
              <a:ext uri="{FF2B5EF4-FFF2-40B4-BE49-F238E27FC236}">
                <a16:creationId xmlns:a16="http://schemas.microsoft.com/office/drawing/2014/main" id="{C4158AB1-9E94-4F78-8A86-A5102990A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23914" t="7608" b="14131"/>
          <a:stretch>
            <a:fillRect/>
          </a:stretch>
        </p:blipFill>
        <p:spPr bwMode="auto">
          <a:xfrm>
            <a:off x="9127286" y="4392352"/>
            <a:ext cx="1029823" cy="1058490"/>
          </a:xfrm>
          <a:prstGeom prst="rect">
            <a:avLst/>
          </a:prstGeom>
          <a:noFill/>
        </p:spPr>
      </p:pic>
      <p:sp>
        <p:nvSpPr>
          <p:cNvPr id="8" name="Text Box 34">
            <a:extLst>
              <a:ext uri="{FF2B5EF4-FFF2-40B4-BE49-F238E27FC236}">
                <a16:creationId xmlns:a16="http://schemas.microsoft.com/office/drawing/2014/main" id="{6179FAB1-CE22-4904-88D7-8495FAD1A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1471" y="5568735"/>
            <a:ext cx="96821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7F007F"/>
                </a:solidFill>
                <a:cs typeface="Maiandra GD"/>
              </a:rPr>
              <a:t>60</a:t>
            </a:r>
            <a:r>
              <a:rPr lang="en-US" sz="2000" dirty="0">
                <a:solidFill>
                  <a:srgbClr val="7F007F"/>
                </a:solidFill>
                <a:cs typeface="Times New Roman" panose="02020603050405020304" pitchFamily="18" charset="0"/>
              </a:rPr>
              <a:t>º</a:t>
            </a:r>
            <a:r>
              <a:rPr lang="en-US" sz="2000" dirty="0">
                <a:solidFill>
                  <a:srgbClr val="7F007F"/>
                </a:solidFill>
                <a:cs typeface="Maiandra GD"/>
              </a:rPr>
              <a:t> </a:t>
            </a:r>
          </a:p>
          <a:p>
            <a:pPr algn="ctr"/>
            <a:r>
              <a:rPr lang="en-US" sz="2000" dirty="0">
                <a:solidFill>
                  <a:srgbClr val="7F007F"/>
                </a:solidFill>
                <a:cs typeface="Maiandra GD"/>
              </a:rPr>
              <a:t>rotation</a:t>
            </a:r>
          </a:p>
        </p:txBody>
      </p:sp>
      <p:sp>
        <p:nvSpPr>
          <p:cNvPr id="10" name="Text Box 28">
            <a:extLst>
              <a:ext uri="{FF2B5EF4-FFF2-40B4-BE49-F238E27FC236}">
                <a16:creationId xmlns:a16="http://schemas.microsoft.com/office/drawing/2014/main" id="{7F858DF3-BEDF-41C3-9536-2FFB235EC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9928" y="5652558"/>
            <a:ext cx="7633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cs typeface="Maiandra GD"/>
              </a:rPr>
              <a:t>H-flip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BBF09-A226-4AAE-9727-4D89372111E2}"/>
              </a:ext>
            </a:extLst>
          </p:cNvPr>
          <p:cNvSpPr/>
          <p:nvPr/>
        </p:nvSpPr>
        <p:spPr>
          <a:xfrm rot="2723991">
            <a:off x="1202058" y="4448740"/>
            <a:ext cx="10150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a typeface="Times New Roman" charset="0"/>
                <a:cs typeface="Times New Roman" charset="0"/>
              </a:rPr>
              <a:t>CD</a:t>
            </a:r>
            <a:r>
              <a:rPr lang="en-US" sz="3200" baseline="-25000" dirty="0">
                <a:solidFill>
                  <a:srgbClr val="FF0000"/>
                </a:solidFill>
                <a:ea typeface="Times New Roman" charset="0"/>
                <a:cs typeface="Times New Roman" charset="0"/>
              </a:rPr>
              <a:t>5</a:t>
            </a:r>
            <a:r>
              <a:rPr lang="en-US" sz="3200" baseline="30000" dirty="0">
                <a:solidFill>
                  <a:srgbClr val="FF0000"/>
                </a:solidFill>
                <a:ea typeface="Times New Roman" charset="0"/>
                <a:cs typeface="Times New Roman" charset="0"/>
              </a:rPr>
              <a:t>+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FFFB32-CD55-4D69-943D-1BC70F09F543}"/>
              </a:ext>
            </a:extLst>
          </p:cNvPr>
          <p:cNvSpPr/>
          <p:nvPr/>
        </p:nvSpPr>
        <p:spPr>
          <a:xfrm rot="2723991">
            <a:off x="3421570" y="4596536"/>
            <a:ext cx="14141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CH</a:t>
            </a:r>
            <a:r>
              <a:rPr lang="en-US" sz="3200" baseline="-25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2</a:t>
            </a:r>
            <a:r>
              <a:rPr lang="en-US" sz="32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D</a:t>
            </a:r>
            <a:r>
              <a:rPr lang="en-US" sz="3200" baseline="-25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3</a:t>
            </a:r>
            <a:r>
              <a:rPr lang="en-US" sz="3200" baseline="30000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+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C14D6F-0C66-4235-BE47-EBA5892A36C2}"/>
              </a:ext>
            </a:extLst>
          </p:cNvPr>
          <p:cNvSpPr/>
          <p:nvPr/>
        </p:nvSpPr>
        <p:spPr>
          <a:xfrm rot="2723991">
            <a:off x="4561882" y="4594772"/>
            <a:ext cx="14141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CH</a:t>
            </a:r>
            <a:r>
              <a:rPr lang="en-US" sz="3200" baseline="-25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3</a:t>
            </a:r>
            <a:r>
              <a:rPr lang="en-US" sz="32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D</a:t>
            </a:r>
            <a:r>
              <a:rPr lang="en-US" sz="3200" baseline="-25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2</a:t>
            </a:r>
            <a:r>
              <a:rPr lang="en-US" sz="3200" baseline="30000" dirty="0">
                <a:solidFill>
                  <a:srgbClr val="0070C0"/>
                </a:solidFill>
                <a:ea typeface="Times New Roman" charset="0"/>
                <a:cs typeface="Times New Roman" charset="0"/>
              </a:rPr>
              <a:t>+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67F29F-6C19-4294-83D6-16CD1D5E2CD9}"/>
              </a:ext>
            </a:extLst>
          </p:cNvPr>
          <p:cNvSpPr/>
          <p:nvPr/>
        </p:nvSpPr>
        <p:spPr>
          <a:xfrm rot="2723991">
            <a:off x="6824098" y="4510732"/>
            <a:ext cx="10150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CH</a:t>
            </a:r>
            <a:r>
              <a:rPr lang="en-US" sz="3200" baseline="-25000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5</a:t>
            </a:r>
            <a:r>
              <a:rPr lang="en-US" sz="3200" baseline="30000" dirty="0">
                <a:solidFill>
                  <a:srgbClr val="7030A0"/>
                </a:solidFill>
                <a:ea typeface="Times New Roman" charset="0"/>
                <a:cs typeface="Times New Roman" charset="0"/>
              </a:rPr>
              <a:t>+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377E49-2B9F-414E-B5AB-6356F8D1DB71}"/>
              </a:ext>
            </a:extLst>
          </p:cNvPr>
          <p:cNvSpPr/>
          <p:nvPr/>
        </p:nvSpPr>
        <p:spPr>
          <a:xfrm rot="2723991">
            <a:off x="2288623" y="4531871"/>
            <a:ext cx="12634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D2A000"/>
                </a:solidFill>
                <a:ea typeface="Times New Roman" charset="0"/>
                <a:cs typeface="Times New Roman" charset="0"/>
              </a:rPr>
              <a:t>CHD</a:t>
            </a:r>
            <a:r>
              <a:rPr lang="en-US" sz="3200" baseline="-25000" dirty="0">
                <a:solidFill>
                  <a:srgbClr val="D2A000"/>
                </a:solidFill>
                <a:ea typeface="Times New Roman" charset="0"/>
                <a:cs typeface="Times New Roman" charset="0"/>
              </a:rPr>
              <a:t>4</a:t>
            </a:r>
            <a:r>
              <a:rPr lang="en-US" sz="3200" baseline="30000" dirty="0">
                <a:solidFill>
                  <a:srgbClr val="D2A000"/>
                </a:solidFill>
                <a:ea typeface="Times New Roman" charset="0"/>
                <a:cs typeface="Times New Roman" charset="0"/>
              </a:rPr>
              <a:t>+</a:t>
            </a:r>
            <a:endParaRPr lang="en-US" sz="3200" dirty="0">
              <a:solidFill>
                <a:srgbClr val="D2A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E98872-AA80-4BD1-8440-8BD538F00E79}"/>
              </a:ext>
            </a:extLst>
          </p:cNvPr>
          <p:cNvSpPr/>
          <p:nvPr/>
        </p:nvSpPr>
        <p:spPr>
          <a:xfrm rot="2723991">
            <a:off x="5745625" y="4577904"/>
            <a:ext cx="12634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ea typeface="Times New Roman" charset="0"/>
                <a:cs typeface="Times New Roman" charset="0"/>
              </a:rPr>
              <a:t>CH</a:t>
            </a:r>
            <a:r>
              <a:rPr lang="en-US" sz="3200" baseline="-25000" dirty="0">
                <a:solidFill>
                  <a:srgbClr val="002060"/>
                </a:solidFill>
                <a:ea typeface="Times New Roman" charset="0"/>
                <a:cs typeface="Times New Roman" charset="0"/>
              </a:rPr>
              <a:t>4</a:t>
            </a:r>
            <a:r>
              <a:rPr lang="en-US" sz="3200" dirty="0">
                <a:solidFill>
                  <a:srgbClr val="002060"/>
                </a:solidFill>
                <a:ea typeface="Times New Roman" charset="0"/>
                <a:cs typeface="Times New Roman" charset="0"/>
              </a:rPr>
              <a:t>D</a:t>
            </a:r>
            <a:r>
              <a:rPr lang="en-US" sz="3200" baseline="30000" dirty="0">
                <a:solidFill>
                  <a:srgbClr val="002060"/>
                </a:solidFill>
                <a:ea typeface="Times New Roman" charset="0"/>
                <a:cs typeface="Times New Roman" charset="0"/>
              </a:rPr>
              <a:t>+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76BD02-4276-42AC-81E3-3E20ADC09E69}"/>
              </a:ext>
            </a:extLst>
          </p:cNvPr>
          <p:cNvSpPr txBox="1"/>
          <p:nvPr/>
        </p:nvSpPr>
        <p:spPr>
          <a:xfrm>
            <a:off x="1772826" y="5394168"/>
            <a:ext cx="5393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Mixed </a:t>
            </a:r>
            <a:r>
              <a:rPr lang="en-US" sz="3200" dirty="0" err="1"/>
              <a:t>isotopologues</a:t>
            </a:r>
            <a:r>
              <a:rPr lang="en-US" sz="3200" dirty="0"/>
              <a:t> “flip” less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08F250-B9F0-4A29-B903-B1E373C655FD}"/>
              </a:ext>
            </a:extLst>
          </p:cNvPr>
          <p:cNvSpPr txBox="1"/>
          <p:nvPr/>
        </p:nvSpPr>
        <p:spPr>
          <a:xfrm>
            <a:off x="1777991" y="6028488"/>
            <a:ext cx="5985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Reinforces localization we’ve seen</a:t>
            </a:r>
          </a:p>
        </p:txBody>
      </p:sp>
      <p:sp>
        <p:nvSpPr>
          <p:cNvPr id="19" name="Text Box 28">
            <a:extLst>
              <a:ext uri="{FF2B5EF4-FFF2-40B4-BE49-F238E27FC236}">
                <a16:creationId xmlns:a16="http://schemas.microsoft.com/office/drawing/2014/main" id="{7C7F2E25-827B-45EE-9DF1-C155C99C1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1705" y="5628378"/>
            <a:ext cx="13510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cs typeface="Maiandra GD"/>
              </a:rPr>
              <a:t>Min Energy</a:t>
            </a:r>
          </a:p>
        </p:txBody>
      </p:sp>
    </p:spTree>
    <p:extLst>
      <p:ext uri="{BB962C8B-B14F-4D97-AF65-F5344CB8AC3E}">
        <p14:creationId xmlns:p14="http://schemas.microsoft.com/office/powerpoint/2010/main" val="298879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ADAB0-987C-4832-9192-EF9F8233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Current/Future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FEF33F-6333-4290-81E1-751E1559CC0E}"/>
              </a:ext>
            </a:extLst>
          </p:cNvPr>
          <p:cNvSpPr txBox="1"/>
          <p:nvPr/>
        </p:nvSpPr>
        <p:spPr>
          <a:xfrm>
            <a:off x="838200" y="1690688"/>
            <a:ext cx="6420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Implementing DMC with 5-dimensional angular momentum</a:t>
            </a:r>
          </a:p>
        </p:txBody>
      </p:sp>
      <p:pic>
        <p:nvPicPr>
          <p:cNvPr id="4" name="Picture 2" descr="http://latex2png.com/output/latex_472a3ad6f297270db2ad13aa19ed404c.png">
            <a:extLst>
              <a:ext uri="{FF2B5EF4-FFF2-40B4-BE49-F238E27FC236}">
                <a16:creationId xmlns:a16="http://schemas.microsoft.com/office/drawing/2014/main" id="{55EB00A5-EB92-4385-9D83-F06633B16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582" y="2358800"/>
            <a:ext cx="1776412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latex2png.com/output/latex_21c6821de25db4f2f6bf5eb03209ee22.png">
            <a:extLst>
              <a:ext uri="{FF2B5EF4-FFF2-40B4-BE49-F238E27FC236}">
                <a16:creationId xmlns:a16="http://schemas.microsoft.com/office/drawing/2014/main" id="{84C4C8AA-69CF-48E0-8DCC-F8EE94637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058" y="1347106"/>
            <a:ext cx="3372123" cy="118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F02459-3D3C-4EC4-9E00-4DE863157098}"/>
              </a:ext>
            </a:extLst>
          </p:cNvPr>
          <p:cNvSpPr txBox="1"/>
          <p:nvPr/>
        </p:nvSpPr>
        <p:spPr>
          <a:xfrm>
            <a:off x="838199" y="2671125"/>
            <a:ext cx="6420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Theorized by </a:t>
            </a:r>
            <a:r>
              <a:rPr lang="en-US" sz="2400" dirty="0" err="1"/>
              <a:t>Schmiedt</a:t>
            </a:r>
            <a:r>
              <a:rPr lang="en-US" sz="2400" dirty="0"/>
              <a:t>, Schlemmer, and Jensen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C7BB56-37ED-48DD-9F09-1316F6F61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340058"/>
              </p:ext>
            </p:extLst>
          </p:nvPr>
        </p:nvGraphicFramePr>
        <p:xfrm>
          <a:off x="5992837" y="3673299"/>
          <a:ext cx="6022356" cy="2464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452">
                  <a:extLst>
                    <a:ext uri="{9D8B030D-6E8A-4147-A177-3AD203B41FA5}">
                      <a16:colId xmlns:a16="http://schemas.microsoft.com/office/drawing/2014/main" val="4172505994"/>
                    </a:ext>
                  </a:extLst>
                </a:gridCol>
                <a:gridCol w="2007452">
                  <a:extLst>
                    <a:ext uri="{9D8B030D-6E8A-4147-A177-3AD203B41FA5}">
                      <a16:colId xmlns:a16="http://schemas.microsoft.com/office/drawing/2014/main" val="2794461429"/>
                    </a:ext>
                  </a:extLst>
                </a:gridCol>
                <a:gridCol w="2007452">
                  <a:extLst>
                    <a:ext uri="{9D8B030D-6E8A-4147-A177-3AD203B41FA5}">
                      <a16:colId xmlns:a16="http://schemas.microsoft.com/office/drawing/2014/main" val="252517778"/>
                    </a:ext>
                  </a:extLst>
                </a:gridCol>
              </a:tblGrid>
              <a:tr h="7250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Exp. CDs (cm</a:t>
                      </a:r>
                      <a:r>
                        <a:rPr lang="en-US" sz="2000" baseline="30000" dirty="0"/>
                        <a:t>-1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DMC (cm</a:t>
                      </a:r>
                      <a:r>
                        <a:rPr lang="en-US" sz="2000" baseline="30000" dirty="0"/>
                        <a:t>-1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Corresponding 5D transitions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633421"/>
                  </a:ext>
                </a:extLst>
              </a:tr>
              <a:tr h="5797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26.472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25.869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[3,0]-[1,0]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587941"/>
                  </a:ext>
                </a:extLst>
              </a:tr>
              <a:tr h="5797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30.270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30.689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[3,1]-[1,0]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773135"/>
                  </a:ext>
                </a:extLst>
              </a:tr>
              <a:tr h="5797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36.353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38.581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[3,2]-[1,0]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89711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B2F4449-90AC-4EAC-B9ED-0C3F62481682}"/>
              </a:ext>
            </a:extLst>
          </p:cNvPr>
          <p:cNvSpPr txBox="1"/>
          <p:nvPr/>
        </p:nvSpPr>
        <p:spPr>
          <a:xfrm>
            <a:off x="176807" y="3673299"/>
            <a:ext cx="56130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 Future Goal: What do these states mean </a:t>
            </a:r>
            <a:r>
              <a:rPr lang="en-US" sz="2800" i="1" dirty="0"/>
              <a:t>physically?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38FAB-C41C-4B5D-8FCA-79687BBA7024}"/>
              </a:ext>
            </a:extLst>
          </p:cNvPr>
          <p:cNvSpPr txBox="1"/>
          <p:nvPr/>
        </p:nvSpPr>
        <p:spPr>
          <a:xfrm>
            <a:off x="126608" y="4878785"/>
            <a:ext cx="5866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 this new perspective to shed light on the physics behind the spectrum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48F1D-33D5-4B46-9AB2-B10A633517C0}"/>
              </a:ext>
            </a:extLst>
          </p:cNvPr>
          <p:cNvSpPr txBox="1"/>
          <p:nvPr/>
        </p:nvSpPr>
        <p:spPr>
          <a:xfrm>
            <a:off x="7533941" y="3222303"/>
            <a:ext cx="294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167183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A86D2-A8C4-44BE-B868-D4CF8911957B}"/>
              </a:ext>
            </a:extLst>
          </p:cNvPr>
          <p:cNvSpPr txBox="1">
            <a:spLocks/>
          </p:cNvSpPr>
          <p:nvPr/>
        </p:nvSpPr>
        <p:spPr>
          <a:xfrm>
            <a:off x="586410" y="126587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/>
              <a:t>Thank you!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A5C52-A4A2-43C6-8468-76A81AE7A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1" y="5447829"/>
            <a:ext cx="2999683" cy="818096"/>
          </a:xfrm>
          <a:prstGeom prst="rect">
            <a:avLst/>
          </a:prstGeom>
        </p:spPr>
      </p:pic>
      <p:pic>
        <p:nvPicPr>
          <p:cNvPr id="9218" name="Picture 2" descr="https://www.hmc.edu/about-hmc/wp-content/uploads/sites/2/2017/04/NSF-GFRP-logos.png">
            <a:extLst>
              <a:ext uri="{FF2B5EF4-FFF2-40B4-BE49-F238E27FC236}">
                <a16:creationId xmlns:a16="http://schemas.microsoft.com/office/drawing/2014/main" id="{FB6816D9-12F4-49EB-9F03-3E081EC43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12" r="8012"/>
          <a:stretch/>
        </p:blipFill>
        <p:spPr bwMode="auto">
          <a:xfrm>
            <a:off x="8312045" y="5188315"/>
            <a:ext cx="2807172" cy="154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blogs.uw.edu/mccoygrp/files/2016/11/2017-group-photo-1024x683.jpg">
            <a:extLst>
              <a:ext uri="{FF2B5EF4-FFF2-40B4-BE49-F238E27FC236}">
                <a16:creationId xmlns:a16="http://schemas.microsoft.com/office/drawing/2014/main" id="{B9E842E4-B833-401C-B7F8-3B1BAF8F7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8" t="13537" r="15863"/>
          <a:stretch/>
        </p:blipFill>
        <p:spPr bwMode="auto">
          <a:xfrm>
            <a:off x="5500048" y="617429"/>
            <a:ext cx="5601962" cy="449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77BE6-16C3-4139-85F8-48AA1A5EF867}"/>
              </a:ext>
            </a:extLst>
          </p:cNvPr>
          <p:cNvSpPr txBox="1"/>
          <p:nvPr/>
        </p:nvSpPr>
        <p:spPr>
          <a:xfrm>
            <a:off x="1089990" y="1605782"/>
            <a:ext cx="403063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Prof. Anne McCoy</a:t>
            </a:r>
          </a:p>
          <a:p>
            <a:r>
              <a:rPr lang="en-US" sz="3000" dirty="0"/>
              <a:t>Prof. Lindsey Madison</a:t>
            </a:r>
          </a:p>
          <a:p>
            <a:r>
              <a:rPr lang="en-US" sz="3000" dirty="0"/>
              <a:t>Dr. Meng Huang</a:t>
            </a:r>
          </a:p>
          <a:p>
            <a:r>
              <a:rPr lang="en-US" sz="3000" dirty="0"/>
              <a:t>Victor Lee</a:t>
            </a:r>
          </a:p>
          <a:p>
            <a:r>
              <a:rPr lang="en-US" sz="3000" dirty="0"/>
              <a:t>Ryan </a:t>
            </a:r>
            <a:r>
              <a:rPr lang="en-US" sz="3000" dirty="0" err="1"/>
              <a:t>DiRisio</a:t>
            </a:r>
            <a:endParaRPr lang="en-US" sz="3000" dirty="0"/>
          </a:p>
          <a:p>
            <a:r>
              <a:rPr lang="en-US" sz="3000" dirty="0"/>
              <a:t>Mark Boyer</a:t>
            </a:r>
          </a:p>
          <a:p>
            <a:r>
              <a:rPr lang="en-US" sz="3000" dirty="0"/>
              <a:t>Mathew Joyner</a:t>
            </a:r>
          </a:p>
        </p:txBody>
      </p:sp>
      <p:pic>
        <p:nvPicPr>
          <p:cNvPr id="11" name="Picture 2" descr="https://www.hmc.edu/about-hmc/wp-content/uploads/sites/2/2017/04/NSF-GFRP-logos.png">
            <a:extLst>
              <a:ext uri="{FF2B5EF4-FFF2-40B4-BE49-F238E27FC236}">
                <a16:creationId xmlns:a16="http://schemas.microsoft.com/office/drawing/2014/main" id="{F208D013-0227-4256-AC1C-2D69F9D4C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r="62367"/>
          <a:stretch/>
        </p:blipFill>
        <p:spPr bwMode="auto">
          <a:xfrm>
            <a:off x="5304429" y="5188315"/>
            <a:ext cx="1583141" cy="154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692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F6AA2-790F-4FDF-B8F3-C11E9274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Astrochemistry: Chemicals in Space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1038D42-CBED-492D-9AA8-35D366D11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289" y="1549568"/>
            <a:ext cx="4482848" cy="298624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670E4DD-08C5-450D-B13E-ECFCED61243E}"/>
              </a:ext>
            </a:extLst>
          </p:cNvPr>
          <p:cNvSpPr txBox="1"/>
          <p:nvPr/>
        </p:nvSpPr>
        <p:spPr>
          <a:xfrm>
            <a:off x="7857470" y="4623910"/>
            <a:ext cx="21224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CH</a:t>
            </a:r>
            <a:r>
              <a:rPr lang="en-US" sz="6600" b="1" baseline="-25000" dirty="0"/>
              <a:t>4</a:t>
            </a:r>
            <a:endParaRPr lang="en-US" sz="6600" b="1" baseline="30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256DD8-03AF-4F86-B571-89C5C6A2295E}"/>
              </a:ext>
            </a:extLst>
          </p:cNvPr>
          <p:cNvSpPr txBox="1"/>
          <p:nvPr/>
        </p:nvSpPr>
        <p:spPr>
          <a:xfrm>
            <a:off x="7558222" y="5908100"/>
            <a:ext cx="272098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Gothic" panose="020B0502020202020204" pitchFamily="34" charset="0"/>
              </a:rPr>
              <a:t>Methane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005C45C-3910-4EC0-B6FB-5BD18E9E4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60" y="1897388"/>
            <a:ext cx="5972175" cy="263842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B34A04B-CD73-40C3-A6C4-20FB943223A4}"/>
              </a:ext>
            </a:extLst>
          </p:cNvPr>
          <p:cNvSpPr txBox="1"/>
          <p:nvPr/>
        </p:nvSpPr>
        <p:spPr>
          <a:xfrm>
            <a:off x="2225462" y="4461278"/>
            <a:ext cx="390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-Washington Post, 1978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93A311-1DBD-4EB8-835A-49D72E5B9984}"/>
              </a:ext>
            </a:extLst>
          </p:cNvPr>
          <p:cNvSpPr txBox="1"/>
          <p:nvPr/>
        </p:nvSpPr>
        <p:spPr>
          <a:xfrm>
            <a:off x="1103543" y="5470296"/>
            <a:ext cx="520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One of the “building blocks” of life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623397-E323-4F25-A302-0D49F8ABC1CD}"/>
              </a:ext>
            </a:extLst>
          </p:cNvPr>
          <p:cNvSpPr txBox="1"/>
          <p:nvPr/>
        </p:nvSpPr>
        <p:spPr>
          <a:xfrm>
            <a:off x="1103543" y="6034385"/>
            <a:ext cx="3225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did it get there?</a:t>
            </a:r>
          </a:p>
        </p:txBody>
      </p:sp>
    </p:spTree>
    <p:extLst>
      <p:ext uri="{BB962C8B-B14F-4D97-AF65-F5344CB8AC3E}">
        <p14:creationId xmlns:p14="http://schemas.microsoft.com/office/powerpoint/2010/main" val="102877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F6AA2-790F-4FDF-B8F3-C11E9274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Astrochemistry: Chemicals in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508CA4-5DAA-40D9-BC96-CD3FBC20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675" y="182715"/>
            <a:ext cx="2582670" cy="17204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0977E8-95EA-4E0B-8996-BE77E5A3CAAD}"/>
              </a:ext>
            </a:extLst>
          </p:cNvPr>
          <p:cNvSpPr txBox="1"/>
          <p:nvPr/>
        </p:nvSpPr>
        <p:spPr>
          <a:xfrm>
            <a:off x="401512" y="5841788"/>
            <a:ext cx="559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F71D18-AD96-44D9-B322-B575E503D8B6}"/>
              </a:ext>
            </a:extLst>
          </p:cNvPr>
          <p:cNvSpPr txBox="1"/>
          <p:nvPr/>
        </p:nvSpPr>
        <p:spPr>
          <a:xfrm>
            <a:off x="1101896" y="5270789"/>
            <a:ext cx="898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H</a:t>
            </a:r>
            <a:r>
              <a:rPr lang="en-US" sz="4400" baseline="-25000" dirty="0"/>
              <a:t>2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01C69-2584-4A55-9D3D-35279AA4E5C9}"/>
              </a:ext>
            </a:extLst>
          </p:cNvPr>
          <p:cNvSpPr txBox="1"/>
          <p:nvPr/>
        </p:nvSpPr>
        <p:spPr>
          <a:xfrm>
            <a:off x="3087155" y="4439791"/>
            <a:ext cx="9962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H</a:t>
            </a:r>
            <a:r>
              <a:rPr lang="en-US" sz="4400" baseline="-25000" dirty="0"/>
              <a:t>3</a:t>
            </a:r>
            <a:r>
              <a:rPr lang="en-US" sz="4400" baseline="30000" dirty="0"/>
              <a:t>+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2E23F6-F459-40A1-91E9-2CCDFB7AD075}"/>
              </a:ext>
            </a:extLst>
          </p:cNvPr>
          <p:cNvSpPr txBox="1"/>
          <p:nvPr/>
        </p:nvSpPr>
        <p:spPr>
          <a:xfrm>
            <a:off x="4355237" y="4042210"/>
            <a:ext cx="12305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CH</a:t>
            </a:r>
            <a:r>
              <a:rPr lang="en-US" sz="4400" baseline="30000" dirty="0"/>
              <a:t>+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F8DE8-F82C-4138-AB12-AD8C068C0C7B}"/>
              </a:ext>
            </a:extLst>
          </p:cNvPr>
          <p:cNvSpPr txBox="1"/>
          <p:nvPr/>
        </p:nvSpPr>
        <p:spPr>
          <a:xfrm>
            <a:off x="5670065" y="3532692"/>
            <a:ext cx="1327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CH</a:t>
            </a:r>
            <a:r>
              <a:rPr lang="en-US" sz="4400" baseline="-25000" dirty="0"/>
              <a:t>2</a:t>
            </a:r>
            <a:r>
              <a:rPr lang="en-US" sz="4400" baseline="30000" dirty="0"/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D6418-6A26-4F62-9438-040D2436DE61}"/>
              </a:ext>
            </a:extLst>
          </p:cNvPr>
          <p:cNvSpPr txBox="1"/>
          <p:nvPr/>
        </p:nvSpPr>
        <p:spPr>
          <a:xfrm>
            <a:off x="7080716" y="2989674"/>
            <a:ext cx="1327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CH</a:t>
            </a:r>
            <a:r>
              <a:rPr lang="en-US" sz="4400" baseline="-25000" dirty="0"/>
              <a:t>3</a:t>
            </a:r>
            <a:r>
              <a:rPr lang="en-US" sz="4400" baseline="300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39F6C1-12AD-458B-A6F2-8250D5F30DD4}"/>
              </a:ext>
            </a:extLst>
          </p:cNvPr>
          <p:cNvSpPr txBox="1"/>
          <p:nvPr/>
        </p:nvSpPr>
        <p:spPr>
          <a:xfrm>
            <a:off x="8793236" y="2363056"/>
            <a:ext cx="1327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CH</a:t>
            </a:r>
            <a:r>
              <a:rPr lang="en-US" sz="4400" baseline="-25000" dirty="0"/>
              <a:t>5</a:t>
            </a:r>
            <a:r>
              <a:rPr lang="en-US" sz="4400" baseline="30000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BAEF0-AB9E-4BA1-BDF4-0D3D5D49EA86}"/>
              </a:ext>
            </a:extLst>
          </p:cNvPr>
          <p:cNvSpPr txBox="1"/>
          <p:nvPr/>
        </p:nvSpPr>
        <p:spPr>
          <a:xfrm>
            <a:off x="10356648" y="1792574"/>
            <a:ext cx="1327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CH</a:t>
            </a:r>
            <a:r>
              <a:rPr lang="en-US" sz="4400" baseline="-25000" dirty="0"/>
              <a:t>4</a:t>
            </a:r>
            <a:endParaRPr lang="en-US" sz="44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24FB87-73AB-45C9-9C73-20C53BB83939}"/>
              </a:ext>
            </a:extLst>
          </p:cNvPr>
          <p:cNvSpPr txBox="1"/>
          <p:nvPr/>
        </p:nvSpPr>
        <p:spPr>
          <a:xfrm>
            <a:off x="1945238" y="4873207"/>
            <a:ext cx="1268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H</a:t>
            </a:r>
            <a:r>
              <a:rPr lang="en-US" sz="4400" baseline="-25000" dirty="0"/>
              <a:t>2</a:t>
            </a:r>
            <a:r>
              <a:rPr lang="en-US" sz="4400" baseline="30000" dirty="0"/>
              <a:t>+</a:t>
            </a:r>
          </a:p>
        </p:txBody>
      </p:sp>
      <p:pic>
        <p:nvPicPr>
          <p:cNvPr id="13" name="Picture 2" descr="Image result for squiggle arrow">
            <a:extLst>
              <a:ext uri="{FF2B5EF4-FFF2-40B4-BE49-F238E27FC236}">
                <a16:creationId xmlns:a16="http://schemas.microsoft.com/office/drawing/2014/main" id="{7BF1099B-46B3-45DD-8015-9C14D51A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08349">
            <a:off x="760281" y="5830584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squiggle arrow">
            <a:extLst>
              <a:ext uri="{FF2B5EF4-FFF2-40B4-BE49-F238E27FC236}">
                <a16:creationId xmlns:a16="http://schemas.microsoft.com/office/drawing/2014/main" id="{0F4F817B-C9FD-4857-8296-46A2F1B83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08349">
            <a:off x="1542248" y="5259333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squiggle arrow">
            <a:extLst>
              <a:ext uri="{FF2B5EF4-FFF2-40B4-BE49-F238E27FC236}">
                <a16:creationId xmlns:a16="http://schemas.microsoft.com/office/drawing/2014/main" id="{F2827337-0144-49F6-A6CA-9770E2D87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73550">
            <a:off x="2731700" y="4878498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squiggle arrow">
            <a:extLst>
              <a:ext uri="{FF2B5EF4-FFF2-40B4-BE49-F238E27FC236}">
                <a16:creationId xmlns:a16="http://schemas.microsoft.com/office/drawing/2014/main" id="{E5132F4A-2577-4201-BFBE-220C91FB7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7742">
            <a:off x="3930044" y="4418561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squiggle arrow">
            <a:extLst>
              <a:ext uri="{FF2B5EF4-FFF2-40B4-BE49-F238E27FC236}">
                <a16:creationId xmlns:a16="http://schemas.microsoft.com/office/drawing/2014/main" id="{7A93415B-CE6C-430A-B80F-7387898DC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91946">
            <a:off x="5341314" y="3956949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squiggle arrow">
            <a:extLst>
              <a:ext uri="{FF2B5EF4-FFF2-40B4-BE49-F238E27FC236}">
                <a16:creationId xmlns:a16="http://schemas.microsoft.com/office/drawing/2014/main" id="{BD36934B-59D5-4C92-84F3-30CDC0D64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38393">
            <a:off x="6782102" y="3441263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squiggle arrow">
            <a:extLst>
              <a:ext uri="{FF2B5EF4-FFF2-40B4-BE49-F238E27FC236}">
                <a16:creationId xmlns:a16="http://schemas.microsoft.com/office/drawing/2014/main" id="{AE57F573-27AC-496E-9C41-4254549DA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20323">
            <a:off x="8294878" y="2813560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squiggle arrow">
            <a:extLst>
              <a:ext uri="{FF2B5EF4-FFF2-40B4-BE49-F238E27FC236}">
                <a16:creationId xmlns:a16="http://schemas.microsoft.com/office/drawing/2014/main" id="{107CF12A-FAC8-4A7B-B042-1BBE7222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17368">
            <a:off x="9967412" y="2234551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Box 56">
            <a:extLst>
              <a:ext uri="{FF2B5EF4-FFF2-40B4-BE49-F238E27FC236}">
                <a16:creationId xmlns:a16="http://schemas.microsoft.com/office/drawing/2014/main" id="{68F20267-0999-4FC5-BA70-97DC3D3CA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874" y="2189569"/>
            <a:ext cx="1729782" cy="7694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400" dirty="0">
                <a:cs typeface="Maiandra GD"/>
              </a:rPr>
              <a:t>H</a:t>
            </a:r>
            <a:r>
              <a:rPr lang="en-US" sz="4400" baseline="-25000" dirty="0">
                <a:cs typeface="Maiandra GD"/>
              </a:rPr>
              <a:t>2</a:t>
            </a:r>
            <a:r>
              <a:rPr lang="en-US" sz="4400" dirty="0">
                <a:cs typeface="Maiandra GD"/>
              </a:rPr>
              <a:t>CN</a:t>
            </a:r>
            <a:r>
              <a:rPr lang="en-US" sz="4400" baseline="30000" dirty="0">
                <a:cs typeface="Maiandra GD"/>
              </a:rPr>
              <a:t>+</a:t>
            </a:r>
            <a:endParaRPr lang="en-US" sz="4400" dirty="0">
              <a:cs typeface="Maiandra GD"/>
            </a:endParaRPr>
          </a:p>
        </p:txBody>
      </p:sp>
      <p:sp>
        <p:nvSpPr>
          <p:cNvPr id="22" name="Text Box 125">
            <a:extLst>
              <a:ext uri="{FF2B5EF4-FFF2-40B4-BE49-F238E27FC236}">
                <a16:creationId xmlns:a16="http://schemas.microsoft.com/office/drawing/2014/main" id="{235EE554-3CFB-4E77-AC0F-37D937C54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2640" y="4180332"/>
            <a:ext cx="2193975" cy="7694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400" dirty="0">
                <a:solidFill>
                  <a:schemeClr val="tx1"/>
                </a:solidFill>
                <a:cs typeface="Maiandra GD"/>
              </a:rPr>
              <a:t>CH</a:t>
            </a:r>
            <a:r>
              <a:rPr lang="en-US" sz="4400" baseline="-25000" dirty="0">
                <a:solidFill>
                  <a:schemeClr val="tx1"/>
                </a:solidFill>
                <a:cs typeface="Maiandra GD"/>
              </a:rPr>
              <a:t>3</a:t>
            </a:r>
            <a:r>
              <a:rPr lang="en-US" sz="4400" dirty="0">
                <a:solidFill>
                  <a:schemeClr val="tx1"/>
                </a:solidFill>
                <a:cs typeface="Maiandra GD"/>
              </a:rPr>
              <a:t>CO</a:t>
            </a:r>
            <a:r>
              <a:rPr lang="en-US" sz="4400" baseline="30000" dirty="0">
                <a:solidFill>
                  <a:schemeClr val="tx1"/>
                </a:solidFill>
                <a:cs typeface="Maiandra GD"/>
              </a:rPr>
              <a:t>+</a:t>
            </a:r>
            <a:endParaRPr lang="en-US" sz="4400" dirty="0">
              <a:solidFill>
                <a:schemeClr val="tx1"/>
              </a:solidFill>
              <a:cs typeface="Maiandra GD"/>
            </a:endParaRPr>
          </a:p>
        </p:txBody>
      </p:sp>
      <p:sp>
        <p:nvSpPr>
          <p:cNvPr id="23" name="Text Box 130">
            <a:extLst>
              <a:ext uri="{FF2B5EF4-FFF2-40B4-BE49-F238E27FC236}">
                <a16:creationId xmlns:a16="http://schemas.microsoft.com/office/drawing/2014/main" id="{0148C312-D75B-41DB-B193-3556F5DF2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1791" y="5001149"/>
            <a:ext cx="2733448" cy="7694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400" dirty="0">
                <a:cs typeface="Maiandra GD"/>
              </a:rPr>
              <a:t>CH</a:t>
            </a:r>
            <a:r>
              <a:rPr lang="en-US" sz="4400" baseline="-25000" dirty="0">
                <a:cs typeface="Maiandra GD"/>
              </a:rPr>
              <a:t>2</a:t>
            </a:r>
            <a:r>
              <a:rPr lang="en-US" sz="4400" dirty="0">
                <a:cs typeface="Maiandra GD"/>
              </a:rPr>
              <a:t>CO</a:t>
            </a:r>
          </a:p>
        </p:txBody>
      </p:sp>
      <p:sp>
        <p:nvSpPr>
          <p:cNvPr id="24" name="Text Box 131">
            <a:extLst>
              <a:ext uri="{FF2B5EF4-FFF2-40B4-BE49-F238E27FC236}">
                <a16:creationId xmlns:a16="http://schemas.microsoft.com/office/drawing/2014/main" id="{07898199-466D-405E-8C15-7DAC8EAA5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7025" y="3444969"/>
            <a:ext cx="2841098" cy="7694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400" dirty="0">
                <a:solidFill>
                  <a:schemeClr val="tx1"/>
                </a:solidFill>
                <a:cs typeface="Maiandra GD"/>
              </a:rPr>
              <a:t>CH</a:t>
            </a:r>
            <a:r>
              <a:rPr lang="en-US" sz="4400" baseline="-25000" dirty="0">
                <a:solidFill>
                  <a:schemeClr val="tx1"/>
                </a:solidFill>
                <a:cs typeface="Maiandra GD"/>
              </a:rPr>
              <a:t>3</a:t>
            </a:r>
            <a:r>
              <a:rPr lang="en-US" sz="4400" dirty="0">
                <a:solidFill>
                  <a:schemeClr val="tx1"/>
                </a:solidFill>
                <a:cs typeface="Maiandra GD"/>
              </a:rPr>
              <a:t>OH</a:t>
            </a:r>
            <a:r>
              <a:rPr lang="en-US" sz="4400" baseline="-25000" dirty="0">
                <a:solidFill>
                  <a:schemeClr val="tx1"/>
                </a:solidFill>
                <a:cs typeface="Maiandra GD"/>
              </a:rPr>
              <a:t>2</a:t>
            </a:r>
            <a:r>
              <a:rPr lang="en-US" sz="4400" baseline="30000" dirty="0">
                <a:solidFill>
                  <a:schemeClr val="tx1"/>
                </a:solidFill>
                <a:cs typeface="Maiandra GD"/>
              </a:rPr>
              <a:t>+</a:t>
            </a:r>
            <a:endParaRPr lang="en-US" sz="4400" dirty="0">
              <a:solidFill>
                <a:schemeClr val="tx1"/>
              </a:solidFill>
              <a:cs typeface="Maiandra GD"/>
            </a:endParaRPr>
          </a:p>
        </p:txBody>
      </p:sp>
      <p:sp>
        <p:nvSpPr>
          <p:cNvPr id="25" name="Text Box 121">
            <a:extLst>
              <a:ext uri="{FF2B5EF4-FFF2-40B4-BE49-F238E27FC236}">
                <a16:creationId xmlns:a16="http://schemas.microsoft.com/office/drawing/2014/main" id="{2B885892-83FD-445F-ACFF-488616F04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5962" y="1815550"/>
            <a:ext cx="1515438" cy="7694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400" dirty="0">
                <a:cs typeface="Maiandra GD"/>
              </a:rPr>
              <a:t>CH</a:t>
            </a:r>
          </a:p>
        </p:txBody>
      </p:sp>
      <p:sp>
        <p:nvSpPr>
          <p:cNvPr id="26" name="Text Box 46">
            <a:extLst>
              <a:ext uri="{FF2B5EF4-FFF2-40B4-BE49-F238E27FC236}">
                <a16:creationId xmlns:a16="http://schemas.microsoft.com/office/drawing/2014/main" id="{698F6ED2-B89F-44FF-8D93-B467B822A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0272" y="3444970"/>
            <a:ext cx="1600639" cy="7694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400" dirty="0">
                <a:cs typeface="Maiandra GD"/>
              </a:rPr>
              <a:t>N</a:t>
            </a:r>
            <a:r>
              <a:rPr lang="en-US" sz="4400" baseline="-25000" dirty="0">
                <a:cs typeface="Maiandra GD"/>
              </a:rPr>
              <a:t>2</a:t>
            </a:r>
            <a:r>
              <a:rPr lang="en-US" sz="4400" dirty="0">
                <a:cs typeface="Maiandra GD"/>
              </a:rPr>
              <a:t>H</a:t>
            </a:r>
            <a:r>
              <a:rPr lang="en-US" sz="4400" baseline="30000" dirty="0">
                <a:cs typeface="Maiandra GD"/>
              </a:rPr>
              <a:t>+</a:t>
            </a:r>
            <a:endParaRPr lang="en-US" sz="4400" dirty="0">
              <a:cs typeface="Maiandra GD"/>
            </a:endParaRPr>
          </a:p>
        </p:txBody>
      </p:sp>
      <p:sp>
        <p:nvSpPr>
          <p:cNvPr id="27" name="Text Box 47">
            <a:extLst>
              <a:ext uri="{FF2B5EF4-FFF2-40B4-BE49-F238E27FC236}">
                <a16:creationId xmlns:a16="http://schemas.microsoft.com/office/drawing/2014/main" id="{E8344C05-130A-4C77-8A26-01324D187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6973" y="5509823"/>
            <a:ext cx="1846510" cy="7694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400" dirty="0">
                <a:cs typeface="Maiandra GD"/>
              </a:rPr>
              <a:t>HCO</a:t>
            </a:r>
            <a:r>
              <a:rPr lang="en-US" sz="4400" baseline="30000" dirty="0">
                <a:cs typeface="Maiandra GD"/>
              </a:rPr>
              <a:t>+</a:t>
            </a:r>
            <a:endParaRPr lang="en-US" sz="4400" dirty="0">
              <a:cs typeface="Maiandra GD"/>
            </a:endParaRPr>
          </a:p>
        </p:txBody>
      </p:sp>
      <p:pic>
        <p:nvPicPr>
          <p:cNvPr id="28" name="Picture 2" descr="Image result for squiggle arrow">
            <a:extLst>
              <a:ext uri="{FF2B5EF4-FFF2-40B4-BE49-F238E27FC236}">
                <a16:creationId xmlns:a16="http://schemas.microsoft.com/office/drawing/2014/main" id="{0B8F5CC0-E229-48C6-97B6-26A591258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49040">
            <a:off x="2680055" y="4168588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squiggle arrow">
            <a:extLst>
              <a:ext uri="{FF2B5EF4-FFF2-40B4-BE49-F238E27FC236}">
                <a16:creationId xmlns:a16="http://schemas.microsoft.com/office/drawing/2014/main" id="{F4AEAEBB-EF9F-4FC6-B009-E1192AF01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75517">
            <a:off x="3678811" y="5128558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Image result for squiggle arrow">
            <a:extLst>
              <a:ext uri="{FF2B5EF4-FFF2-40B4-BE49-F238E27FC236}">
                <a16:creationId xmlns:a16="http://schemas.microsoft.com/office/drawing/2014/main" id="{FB621936-36BF-4842-AA5F-EF2A0DBD5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66606">
            <a:off x="6645848" y="2819238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Image result for squiggle arrow">
            <a:extLst>
              <a:ext uri="{FF2B5EF4-FFF2-40B4-BE49-F238E27FC236}">
                <a16:creationId xmlns:a16="http://schemas.microsoft.com/office/drawing/2014/main" id="{35BD5E5B-E8B0-4773-BC10-2114CECEE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24159">
            <a:off x="7210394" y="2546909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squiggle arrow">
            <a:extLst>
              <a:ext uri="{FF2B5EF4-FFF2-40B4-BE49-F238E27FC236}">
                <a16:creationId xmlns:a16="http://schemas.microsoft.com/office/drawing/2014/main" id="{0FAB1DA0-07FD-4571-A1F9-57569ECE2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34221">
            <a:off x="7713276" y="3771008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squiggle arrow">
            <a:extLst>
              <a:ext uri="{FF2B5EF4-FFF2-40B4-BE49-F238E27FC236}">
                <a16:creationId xmlns:a16="http://schemas.microsoft.com/office/drawing/2014/main" id="{8943789B-1D31-42B2-AAC4-C1B87380E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2818">
            <a:off x="8177671" y="3406518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squiggle arrow">
            <a:extLst>
              <a:ext uri="{FF2B5EF4-FFF2-40B4-BE49-F238E27FC236}">
                <a16:creationId xmlns:a16="http://schemas.microsoft.com/office/drawing/2014/main" id="{655BA41A-D19C-4E3E-B053-1499B637D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34221">
            <a:off x="8722124" y="4705110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squiggle arrow">
            <a:extLst>
              <a:ext uri="{FF2B5EF4-FFF2-40B4-BE49-F238E27FC236}">
                <a16:creationId xmlns:a16="http://schemas.microsoft.com/office/drawing/2014/main" id="{88877833-8210-465C-8CBC-C1B3A2D05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1542">
            <a:off x="9846854" y="4049511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5C2111D-E7DA-48D5-8AE4-E3613D0DDB4E}"/>
              </a:ext>
            </a:extLst>
          </p:cNvPr>
          <p:cNvSpPr txBox="1"/>
          <p:nvPr/>
        </p:nvSpPr>
        <p:spPr>
          <a:xfrm>
            <a:off x="10288349" y="2696308"/>
            <a:ext cx="170162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Methane</a:t>
            </a:r>
          </a:p>
        </p:txBody>
      </p:sp>
      <p:sp>
        <p:nvSpPr>
          <p:cNvPr id="37" name="Text Box 134">
            <a:extLst>
              <a:ext uri="{FF2B5EF4-FFF2-40B4-BE49-F238E27FC236}">
                <a16:creationId xmlns:a16="http://schemas.microsoft.com/office/drawing/2014/main" id="{E3657B04-E5AA-4EDA-B391-EA91E38F6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6908" y="4291273"/>
            <a:ext cx="3289785" cy="7694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400" dirty="0">
                <a:cs typeface="Maiandra GD"/>
              </a:rPr>
              <a:t>CH</a:t>
            </a:r>
            <a:r>
              <a:rPr lang="en-US" sz="4400" baseline="-25000" dirty="0">
                <a:cs typeface="Maiandra GD"/>
              </a:rPr>
              <a:t>3</a:t>
            </a:r>
            <a:r>
              <a:rPr lang="en-US" sz="4400" dirty="0">
                <a:cs typeface="Maiandra GD"/>
              </a:rPr>
              <a:t>OH</a:t>
            </a:r>
          </a:p>
        </p:txBody>
      </p:sp>
    </p:spTree>
    <p:extLst>
      <p:ext uri="{BB962C8B-B14F-4D97-AF65-F5344CB8AC3E}">
        <p14:creationId xmlns:p14="http://schemas.microsoft.com/office/powerpoint/2010/main" val="175697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2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F6AA2-790F-4FDF-B8F3-C11E9274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Astrochemistry: Chemicals in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508CA4-5DAA-40D9-BC96-CD3FBC208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675" y="182715"/>
            <a:ext cx="2582670" cy="17204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0977E8-95EA-4E0B-8996-BE77E5A3CAAD}"/>
              </a:ext>
            </a:extLst>
          </p:cNvPr>
          <p:cNvSpPr txBox="1"/>
          <p:nvPr/>
        </p:nvSpPr>
        <p:spPr>
          <a:xfrm>
            <a:off x="401512" y="5841788"/>
            <a:ext cx="559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F71D18-AD96-44D9-B322-B575E503D8B6}"/>
              </a:ext>
            </a:extLst>
          </p:cNvPr>
          <p:cNvSpPr txBox="1"/>
          <p:nvPr/>
        </p:nvSpPr>
        <p:spPr>
          <a:xfrm>
            <a:off x="1101896" y="5270789"/>
            <a:ext cx="898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H</a:t>
            </a:r>
            <a:r>
              <a:rPr lang="en-US" sz="4400" baseline="-25000" dirty="0">
                <a:solidFill>
                  <a:srgbClr val="0070C0"/>
                </a:solidFill>
              </a:rPr>
              <a:t>2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01C69-2584-4A55-9D3D-35279AA4E5C9}"/>
              </a:ext>
            </a:extLst>
          </p:cNvPr>
          <p:cNvSpPr txBox="1"/>
          <p:nvPr/>
        </p:nvSpPr>
        <p:spPr>
          <a:xfrm>
            <a:off x="3087155" y="4439791"/>
            <a:ext cx="9962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H</a:t>
            </a:r>
            <a:r>
              <a:rPr lang="en-US" sz="4400" baseline="-25000" dirty="0">
                <a:solidFill>
                  <a:srgbClr val="0070C0"/>
                </a:solidFill>
              </a:rPr>
              <a:t>3</a:t>
            </a:r>
            <a:r>
              <a:rPr lang="en-US" sz="4400" baseline="30000" dirty="0">
                <a:solidFill>
                  <a:srgbClr val="0070C0"/>
                </a:solidFill>
              </a:rPr>
              <a:t>+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2E23F6-F459-40A1-91E9-2CCDFB7AD075}"/>
              </a:ext>
            </a:extLst>
          </p:cNvPr>
          <p:cNvSpPr txBox="1"/>
          <p:nvPr/>
        </p:nvSpPr>
        <p:spPr>
          <a:xfrm>
            <a:off x="4355237" y="4042210"/>
            <a:ext cx="12305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CH</a:t>
            </a:r>
            <a:r>
              <a:rPr lang="en-US" sz="4400" baseline="30000" dirty="0">
                <a:solidFill>
                  <a:srgbClr val="0070C0"/>
                </a:solidFill>
              </a:rPr>
              <a:t>+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F8DE8-F82C-4138-AB12-AD8C068C0C7B}"/>
              </a:ext>
            </a:extLst>
          </p:cNvPr>
          <p:cNvSpPr txBox="1"/>
          <p:nvPr/>
        </p:nvSpPr>
        <p:spPr>
          <a:xfrm>
            <a:off x="5670065" y="3532692"/>
            <a:ext cx="1327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CH</a:t>
            </a:r>
            <a:r>
              <a:rPr lang="en-US" sz="4400" baseline="-25000" dirty="0"/>
              <a:t>2</a:t>
            </a:r>
            <a:r>
              <a:rPr lang="en-US" sz="4400" baseline="30000" dirty="0"/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D6418-6A26-4F62-9438-040D2436DE61}"/>
              </a:ext>
            </a:extLst>
          </p:cNvPr>
          <p:cNvSpPr txBox="1"/>
          <p:nvPr/>
        </p:nvSpPr>
        <p:spPr>
          <a:xfrm>
            <a:off x="7080716" y="2989674"/>
            <a:ext cx="1327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CH</a:t>
            </a:r>
            <a:r>
              <a:rPr lang="en-US" sz="4400" baseline="-25000" dirty="0"/>
              <a:t>3</a:t>
            </a:r>
            <a:r>
              <a:rPr lang="en-US" sz="4400" baseline="300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39F6C1-12AD-458B-A6F2-8250D5F30DD4}"/>
              </a:ext>
            </a:extLst>
          </p:cNvPr>
          <p:cNvSpPr txBox="1"/>
          <p:nvPr/>
        </p:nvSpPr>
        <p:spPr>
          <a:xfrm>
            <a:off x="8793236" y="2363056"/>
            <a:ext cx="1327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CH</a:t>
            </a:r>
            <a:r>
              <a:rPr lang="en-US" sz="4400" baseline="-25000" dirty="0"/>
              <a:t>5</a:t>
            </a:r>
            <a:r>
              <a:rPr lang="en-US" sz="4400" baseline="30000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BAEF0-AB9E-4BA1-BDF4-0D3D5D49EA86}"/>
              </a:ext>
            </a:extLst>
          </p:cNvPr>
          <p:cNvSpPr txBox="1"/>
          <p:nvPr/>
        </p:nvSpPr>
        <p:spPr>
          <a:xfrm>
            <a:off x="10356648" y="1792574"/>
            <a:ext cx="1327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CH</a:t>
            </a:r>
            <a:r>
              <a:rPr lang="en-US" sz="4400" baseline="-25000" dirty="0">
                <a:solidFill>
                  <a:srgbClr val="0070C0"/>
                </a:solidFill>
              </a:rPr>
              <a:t>4</a:t>
            </a:r>
            <a:endParaRPr lang="en-US" sz="4400" baseline="30000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24FB87-73AB-45C9-9C73-20C53BB83939}"/>
              </a:ext>
            </a:extLst>
          </p:cNvPr>
          <p:cNvSpPr txBox="1"/>
          <p:nvPr/>
        </p:nvSpPr>
        <p:spPr>
          <a:xfrm>
            <a:off x="1945238" y="4873207"/>
            <a:ext cx="1268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H</a:t>
            </a:r>
            <a:r>
              <a:rPr lang="en-US" sz="4400" baseline="-25000" dirty="0"/>
              <a:t>2</a:t>
            </a:r>
            <a:r>
              <a:rPr lang="en-US" sz="4400" baseline="30000" dirty="0"/>
              <a:t>+</a:t>
            </a:r>
          </a:p>
        </p:txBody>
      </p:sp>
      <p:pic>
        <p:nvPicPr>
          <p:cNvPr id="13" name="Picture 2" descr="Image result for squiggle arrow">
            <a:extLst>
              <a:ext uri="{FF2B5EF4-FFF2-40B4-BE49-F238E27FC236}">
                <a16:creationId xmlns:a16="http://schemas.microsoft.com/office/drawing/2014/main" id="{7BF1099B-46B3-45DD-8015-9C14D51A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08349">
            <a:off x="760281" y="5830584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squiggle arrow">
            <a:extLst>
              <a:ext uri="{FF2B5EF4-FFF2-40B4-BE49-F238E27FC236}">
                <a16:creationId xmlns:a16="http://schemas.microsoft.com/office/drawing/2014/main" id="{0F4F817B-C9FD-4857-8296-46A2F1B83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08349">
            <a:off x="1542248" y="5259333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squiggle arrow">
            <a:extLst>
              <a:ext uri="{FF2B5EF4-FFF2-40B4-BE49-F238E27FC236}">
                <a16:creationId xmlns:a16="http://schemas.microsoft.com/office/drawing/2014/main" id="{F2827337-0144-49F6-A6CA-9770E2D87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73550">
            <a:off x="2731700" y="4878498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squiggle arrow">
            <a:extLst>
              <a:ext uri="{FF2B5EF4-FFF2-40B4-BE49-F238E27FC236}">
                <a16:creationId xmlns:a16="http://schemas.microsoft.com/office/drawing/2014/main" id="{E5132F4A-2577-4201-BFBE-220C91FB7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7742">
            <a:off x="3930044" y="4418561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squiggle arrow">
            <a:extLst>
              <a:ext uri="{FF2B5EF4-FFF2-40B4-BE49-F238E27FC236}">
                <a16:creationId xmlns:a16="http://schemas.microsoft.com/office/drawing/2014/main" id="{7A93415B-CE6C-430A-B80F-7387898DC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91946">
            <a:off x="5341314" y="3956949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squiggle arrow">
            <a:extLst>
              <a:ext uri="{FF2B5EF4-FFF2-40B4-BE49-F238E27FC236}">
                <a16:creationId xmlns:a16="http://schemas.microsoft.com/office/drawing/2014/main" id="{BD36934B-59D5-4C92-84F3-30CDC0D64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38393">
            <a:off x="6782102" y="3441263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squiggle arrow">
            <a:extLst>
              <a:ext uri="{FF2B5EF4-FFF2-40B4-BE49-F238E27FC236}">
                <a16:creationId xmlns:a16="http://schemas.microsoft.com/office/drawing/2014/main" id="{AE57F573-27AC-496E-9C41-4254549DA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20323">
            <a:off x="8294878" y="2813560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squiggle arrow">
            <a:extLst>
              <a:ext uri="{FF2B5EF4-FFF2-40B4-BE49-F238E27FC236}">
                <a16:creationId xmlns:a16="http://schemas.microsoft.com/office/drawing/2014/main" id="{107CF12A-FAC8-4A7B-B042-1BBE7222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17368">
            <a:off x="9967412" y="2234551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Box 56">
            <a:extLst>
              <a:ext uri="{FF2B5EF4-FFF2-40B4-BE49-F238E27FC236}">
                <a16:creationId xmlns:a16="http://schemas.microsoft.com/office/drawing/2014/main" id="{68F20267-0999-4FC5-BA70-97DC3D3CA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874" y="2189569"/>
            <a:ext cx="1729782" cy="7694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400" dirty="0">
                <a:solidFill>
                  <a:srgbClr val="0070C0"/>
                </a:solidFill>
                <a:cs typeface="Maiandra GD"/>
              </a:rPr>
              <a:t>H</a:t>
            </a:r>
            <a:r>
              <a:rPr lang="en-US" sz="4400" baseline="-25000" dirty="0">
                <a:solidFill>
                  <a:srgbClr val="0070C0"/>
                </a:solidFill>
                <a:cs typeface="Maiandra GD"/>
              </a:rPr>
              <a:t>2</a:t>
            </a:r>
            <a:r>
              <a:rPr lang="en-US" sz="4400" dirty="0">
                <a:solidFill>
                  <a:srgbClr val="0070C0"/>
                </a:solidFill>
                <a:cs typeface="Maiandra GD"/>
              </a:rPr>
              <a:t>CN</a:t>
            </a:r>
            <a:r>
              <a:rPr lang="en-US" sz="4400" baseline="30000" dirty="0">
                <a:solidFill>
                  <a:srgbClr val="0070C0"/>
                </a:solidFill>
                <a:cs typeface="Maiandra GD"/>
              </a:rPr>
              <a:t>+</a:t>
            </a:r>
            <a:endParaRPr lang="en-US" sz="4400" dirty="0">
              <a:solidFill>
                <a:srgbClr val="0070C0"/>
              </a:solidFill>
              <a:cs typeface="Maiandra GD"/>
            </a:endParaRPr>
          </a:p>
        </p:txBody>
      </p:sp>
      <p:sp>
        <p:nvSpPr>
          <p:cNvPr id="22" name="Text Box 125">
            <a:extLst>
              <a:ext uri="{FF2B5EF4-FFF2-40B4-BE49-F238E27FC236}">
                <a16:creationId xmlns:a16="http://schemas.microsoft.com/office/drawing/2014/main" id="{235EE554-3CFB-4E77-AC0F-37D937C54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2640" y="4180332"/>
            <a:ext cx="2193975" cy="7694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400" dirty="0">
                <a:solidFill>
                  <a:schemeClr val="tx1"/>
                </a:solidFill>
                <a:cs typeface="Maiandra GD"/>
              </a:rPr>
              <a:t>CH</a:t>
            </a:r>
            <a:r>
              <a:rPr lang="en-US" sz="4400" baseline="-25000" dirty="0">
                <a:solidFill>
                  <a:schemeClr val="tx1"/>
                </a:solidFill>
                <a:cs typeface="Maiandra GD"/>
              </a:rPr>
              <a:t>3</a:t>
            </a:r>
            <a:r>
              <a:rPr lang="en-US" sz="4400" dirty="0">
                <a:solidFill>
                  <a:schemeClr val="tx1"/>
                </a:solidFill>
                <a:cs typeface="Maiandra GD"/>
              </a:rPr>
              <a:t>CO</a:t>
            </a:r>
            <a:r>
              <a:rPr lang="en-US" sz="4400" baseline="30000" dirty="0">
                <a:solidFill>
                  <a:schemeClr val="tx1"/>
                </a:solidFill>
                <a:cs typeface="Maiandra GD"/>
              </a:rPr>
              <a:t>+</a:t>
            </a:r>
            <a:endParaRPr lang="en-US" sz="4400" dirty="0">
              <a:solidFill>
                <a:schemeClr val="tx1"/>
              </a:solidFill>
              <a:cs typeface="Maiandra GD"/>
            </a:endParaRPr>
          </a:p>
        </p:txBody>
      </p:sp>
      <p:sp>
        <p:nvSpPr>
          <p:cNvPr id="23" name="Text Box 130">
            <a:extLst>
              <a:ext uri="{FF2B5EF4-FFF2-40B4-BE49-F238E27FC236}">
                <a16:creationId xmlns:a16="http://schemas.microsoft.com/office/drawing/2014/main" id="{0148C312-D75B-41DB-B193-3556F5DF2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1791" y="5001149"/>
            <a:ext cx="2733448" cy="7694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400" dirty="0">
                <a:solidFill>
                  <a:srgbClr val="0070C0"/>
                </a:solidFill>
                <a:cs typeface="Maiandra GD"/>
              </a:rPr>
              <a:t>CH</a:t>
            </a:r>
            <a:r>
              <a:rPr lang="en-US" sz="4400" baseline="-25000" dirty="0">
                <a:solidFill>
                  <a:srgbClr val="0070C0"/>
                </a:solidFill>
                <a:cs typeface="Maiandra GD"/>
              </a:rPr>
              <a:t>2</a:t>
            </a:r>
            <a:r>
              <a:rPr lang="en-US" sz="4400" dirty="0">
                <a:solidFill>
                  <a:srgbClr val="0070C0"/>
                </a:solidFill>
                <a:cs typeface="Maiandra GD"/>
              </a:rPr>
              <a:t>CO</a:t>
            </a:r>
          </a:p>
        </p:txBody>
      </p:sp>
      <p:sp>
        <p:nvSpPr>
          <p:cNvPr id="24" name="Text Box 131">
            <a:extLst>
              <a:ext uri="{FF2B5EF4-FFF2-40B4-BE49-F238E27FC236}">
                <a16:creationId xmlns:a16="http://schemas.microsoft.com/office/drawing/2014/main" id="{07898199-466D-405E-8C15-7DAC8EAA5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7025" y="3444969"/>
            <a:ext cx="2841098" cy="7694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400" dirty="0">
                <a:solidFill>
                  <a:schemeClr val="tx1"/>
                </a:solidFill>
                <a:cs typeface="Maiandra GD"/>
              </a:rPr>
              <a:t>CH</a:t>
            </a:r>
            <a:r>
              <a:rPr lang="en-US" sz="4400" baseline="-25000" dirty="0">
                <a:solidFill>
                  <a:schemeClr val="tx1"/>
                </a:solidFill>
                <a:cs typeface="Maiandra GD"/>
              </a:rPr>
              <a:t>3</a:t>
            </a:r>
            <a:r>
              <a:rPr lang="en-US" sz="4400" dirty="0">
                <a:solidFill>
                  <a:schemeClr val="tx1"/>
                </a:solidFill>
                <a:cs typeface="Maiandra GD"/>
              </a:rPr>
              <a:t>OH</a:t>
            </a:r>
            <a:r>
              <a:rPr lang="en-US" sz="4400" baseline="-25000" dirty="0">
                <a:solidFill>
                  <a:schemeClr val="tx1"/>
                </a:solidFill>
                <a:cs typeface="Maiandra GD"/>
              </a:rPr>
              <a:t>2</a:t>
            </a:r>
            <a:r>
              <a:rPr lang="en-US" sz="4400" baseline="30000" dirty="0">
                <a:solidFill>
                  <a:schemeClr val="tx1"/>
                </a:solidFill>
                <a:cs typeface="Maiandra GD"/>
              </a:rPr>
              <a:t>+</a:t>
            </a:r>
            <a:endParaRPr lang="en-US" sz="4400" dirty="0">
              <a:solidFill>
                <a:schemeClr val="tx1"/>
              </a:solidFill>
              <a:cs typeface="Maiandra GD"/>
            </a:endParaRPr>
          </a:p>
        </p:txBody>
      </p:sp>
      <p:sp>
        <p:nvSpPr>
          <p:cNvPr id="25" name="Text Box 121">
            <a:extLst>
              <a:ext uri="{FF2B5EF4-FFF2-40B4-BE49-F238E27FC236}">
                <a16:creationId xmlns:a16="http://schemas.microsoft.com/office/drawing/2014/main" id="{2B885892-83FD-445F-ACFF-488616F04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5962" y="1815550"/>
            <a:ext cx="1515438" cy="7694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400" dirty="0">
                <a:solidFill>
                  <a:srgbClr val="0070C0"/>
                </a:solidFill>
                <a:cs typeface="Maiandra GD"/>
              </a:rPr>
              <a:t>CH</a:t>
            </a:r>
          </a:p>
        </p:txBody>
      </p:sp>
      <p:sp>
        <p:nvSpPr>
          <p:cNvPr id="26" name="Text Box 46">
            <a:extLst>
              <a:ext uri="{FF2B5EF4-FFF2-40B4-BE49-F238E27FC236}">
                <a16:creationId xmlns:a16="http://schemas.microsoft.com/office/drawing/2014/main" id="{698F6ED2-B89F-44FF-8D93-B467B822A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0272" y="3444970"/>
            <a:ext cx="1600639" cy="7694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400" dirty="0">
                <a:solidFill>
                  <a:srgbClr val="0070C0"/>
                </a:solidFill>
                <a:cs typeface="Maiandra GD"/>
              </a:rPr>
              <a:t>N</a:t>
            </a:r>
            <a:r>
              <a:rPr lang="en-US" sz="4400" baseline="-25000" dirty="0">
                <a:solidFill>
                  <a:srgbClr val="0070C0"/>
                </a:solidFill>
                <a:cs typeface="Maiandra GD"/>
              </a:rPr>
              <a:t>2</a:t>
            </a:r>
            <a:r>
              <a:rPr lang="en-US" sz="4400" dirty="0">
                <a:solidFill>
                  <a:srgbClr val="0070C0"/>
                </a:solidFill>
                <a:cs typeface="Maiandra GD"/>
              </a:rPr>
              <a:t>H</a:t>
            </a:r>
            <a:r>
              <a:rPr lang="en-US" sz="4400" baseline="30000" dirty="0">
                <a:solidFill>
                  <a:srgbClr val="0070C0"/>
                </a:solidFill>
                <a:cs typeface="Maiandra GD"/>
              </a:rPr>
              <a:t>+</a:t>
            </a:r>
            <a:endParaRPr lang="en-US" sz="4400" dirty="0">
              <a:solidFill>
                <a:srgbClr val="0070C0"/>
              </a:solidFill>
              <a:cs typeface="Maiandra GD"/>
            </a:endParaRPr>
          </a:p>
        </p:txBody>
      </p:sp>
      <p:sp>
        <p:nvSpPr>
          <p:cNvPr id="27" name="Text Box 47">
            <a:extLst>
              <a:ext uri="{FF2B5EF4-FFF2-40B4-BE49-F238E27FC236}">
                <a16:creationId xmlns:a16="http://schemas.microsoft.com/office/drawing/2014/main" id="{E8344C05-130A-4C77-8A26-01324D187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6973" y="5509823"/>
            <a:ext cx="1846510" cy="7694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400" dirty="0">
                <a:solidFill>
                  <a:srgbClr val="0070C0"/>
                </a:solidFill>
                <a:cs typeface="Maiandra GD"/>
              </a:rPr>
              <a:t>HCO</a:t>
            </a:r>
            <a:r>
              <a:rPr lang="en-US" sz="4400" baseline="30000" dirty="0">
                <a:solidFill>
                  <a:srgbClr val="0070C0"/>
                </a:solidFill>
                <a:cs typeface="Maiandra GD"/>
              </a:rPr>
              <a:t>+</a:t>
            </a:r>
            <a:endParaRPr lang="en-US" sz="4400" dirty="0">
              <a:solidFill>
                <a:srgbClr val="0070C0"/>
              </a:solidFill>
              <a:cs typeface="Maiandra GD"/>
            </a:endParaRPr>
          </a:p>
        </p:txBody>
      </p:sp>
      <p:pic>
        <p:nvPicPr>
          <p:cNvPr id="28" name="Picture 2" descr="Image result for squiggle arrow">
            <a:extLst>
              <a:ext uri="{FF2B5EF4-FFF2-40B4-BE49-F238E27FC236}">
                <a16:creationId xmlns:a16="http://schemas.microsoft.com/office/drawing/2014/main" id="{0B8F5CC0-E229-48C6-97B6-26A591258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49040">
            <a:off x="2680055" y="4168588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squiggle arrow">
            <a:extLst>
              <a:ext uri="{FF2B5EF4-FFF2-40B4-BE49-F238E27FC236}">
                <a16:creationId xmlns:a16="http://schemas.microsoft.com/office/drawing/2014/main" id="{F4AEAEBB-EF9F-4FC6-B009-E1192AF01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75517">
            <a:off x="3678811" y="5128558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Image result for squiggle arrow">
            <a:extLst>
              <a:ext uri="{FF2B5EF4-FFF2-40B4-BE49-F238E27FC236}">
                <a16:creationId xmlns:a16="http://schemas.microsoft.com/office/drawing/2014/main" id="{FB621936-36BF-4842-AA5F-EF2A0DBD5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66606">
            <a:off x="6645848" y="2819238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Image result for squiggle arrow">
            <a:extLst>
              <a:ext uri="{FF2B5EF4-FFF2-40B4-BE49-F238E27FC236}">
                <a16:creationId xmlns:a16="http://schemas.microsoft.com/office/drawing/2014/main" id="{35BD5E5B-E8B0-4773-BC10-2114CECEE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24159">
            <a:off x="7210394" y="2546909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squiggle arrow">
            <a:extLst>
              <a:ext uri="{FF2B5EF4-FFF2-40B4-BE49-F238E27FC236}">
                <a16:creationId xmlns:a16="http://schemas.microsoft.com/office/drawing/2014/main" id="{0FAB1DA0-07FD-4571-A1F9-57569ECE2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34221">
            <a:off x="7713276" y="3771008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squiggle arrow">
            <a:extLst>
              <a:ext uri="{FF2B5EF4-FFF2-40B4-BE49-F238E27FC236}">
                <a16:creationId xmlns:a16="http://schemas.microsoft.com/office/drawing/2014/main" id="{8943789B-1D31-42B2-AAC4-C1B87380E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2818">
            <a:off x="8177671" y="3406518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squiggle arrow">
            <a:extLst>
              <a:ext uri="{FF2B5EF4-FFF2-40B4-BE49-F238E27FC236}">
                <a16:creationId xmlns:a16="http://schemas.microsoft.com/office/drawing/2014/main" id="{655BA41A-D19C-4E3E-B053-1499B637D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34221">
            <a:off x="8722124" y="4705110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squiggle arrow">
            <a:extLst>
              <a:ext uri="{FF2B5EF4-FFF2-40B4-BE49-F238E27FC236}">
                <a16:creationId xmlns:a16="http://schemas.microsoft.com/office/drawing/2014/main" id="{88877833-8210-465C-8CBC-C1B3A2D05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1542">
            <a:off x="9846854" y="4049511"/>
            <a:ext cx="542403" cy="5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Box 134">
            <a:extLst>
              <a:ext uri="{FF2B5EF4-FFF2-40B4-BE49-F238E27FC236}">
                <a16:creationId xmlns:a16="http://schemas.microsoft.com/office/drawing/2014/main" id="{C9EE84BC-5072-4EE0-9B4F-CB887E4C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6908" y="4291273"/>
            <a:ext cx="3289785" cy="7694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400" dirty="0">
                <a:solidFill>
                  <a:srgbClr val="0070C0"/>
                </a:solidFill>
                <a:cs typeface="Maiandra GD"/>
              </a:rPr>
              <a:t>CH</a:t>
            </a:r>
            <a:r>
              <a:rPr lang="en-US" sz="4400" baseline="-25000" dirty="0">
                <a:solidFill>
                  <a:srgbClr val="0070C0"/>
                </a:solidFill>
                <a:cs typeface="Maiandra GD"/>
              </a:rPr>
              <a:t>3</a:t>
            </a:r>
            <a:r>
              <a:rPr lang="en-US" sz="4400" dirty="0">
                <a:solidFill>
                  <a:srgbClr val="0070C0"/>
                </a:solidFill>
                <a:cs typeface="Maiandra GD"/>
              </a:rPr>
              <a:t>OH</a:t>
            </a:r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5C46E848-9820-4D2B-B687-3EA81FB52ABC}"/>
              </a:ext>
            </a:extLst>
          </p:cNvPr>
          <p:cNvSpPr/>
          <p:nvPr/>
        </p:nvSpPr>
        <p:spPr>
          <a:xfrm>
            <a:off x="8677802" y="2275408"/>
            <a:ext cx="1549431" cy="1091748"/>
          </a:xfrm>
          <a:prstGeom prst="cloud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4195F4-947A-445E-9EB6-9B3C81ABCB7C}"/>
              </a:ext>
            </a:extLst>
          </p:cNvPr>
          <p:cNvSpPr txBox="1"/>
          <p:nvPr/>
        </p:nvSpPr>
        <p:spPr>
          <a:xfrm>
            <a:off x="10288349" y="2696308"/>
            <a:ext cx="170162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Methane</a:t>
            </a:r>
          </a:p>
        </p:txBody>
      </p:sp>
    </p:spTree>
    <p:extLst>
      <p:ext uri="{BB962C8B-B14F-4D97-AF65-F5344CB8AC3E}">
        <p14:creationId xmlns:p14="http://schemas.microsoft.com/office/powerpoint/2010/main" val="399011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63791-0C8B-4640-9AA5-89F4FE4E7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Energy</a:t>
            </a:r>
          </a:p>
        </p:txBody>
      </p:sp>
      <p:pic>
        <p:nvPicPr>
          <p:cNvPr id="3" name="Picture 3" descr="06_24">
            <a:extLst>
              <a:ext uri="{FF2B5EF4-FFF2-40B4-BE49-F238E27FC236}">
                <a16:creationId xmlns:a16="http://schemas.microsoft.com/office/drawing/2014/main" id="{D5F50DD8-8596-45C4-AFCC-0D9EEE88C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814666" cy="4669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F147DD-CB73-41C8-BD0D-29F67C1DD949}"/>
              </a:ext>
            </a:extLst>
          </p:cNvPr>
          <p:cNvSpPr txBox="1"/>
          <p:nvPr/>
        </p:nvSpPr>
        <p:spPr>
          <a:xfrm>
            <a:off x="5059831" y="1476116"/>
            <a:ext cx="68607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Atoms/molecules are only allowed to have certain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 they can only absorb or emit light (photons) of certain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Electron(s) can absorb or emit the energy to change orbitals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97590-8568-4952-A23D-10C852A0DAC0}"/>
              </a:ext>
            </a:extLst>
          </p:cNvPr>
          <p:cNvSpPr txBox="1"/>
          <p:nvPr/>
        </p:nvSpPr>
        <p:spPr>
          <a:xfrm>
            <a:off x="5658678" y="365125"/>
            <a:ext cx="6177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Ink Free" panose="03080402000500000000" pitchFamily="66" charset="0"/>
              </a:rPr>
              <a:t>“quantized” = quantum mechanics!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BED2B1-2962-41F9-BD45-C8F1B8955F0C}"/>
              </a:ext>
            </a:extLst>
          </p:cNvPr>
          <p:cNvCxnSpPr>
            <a:stCxn id="7" idx="2"/>
          </p:cNvCxnSpPr>
          <p:nvPr/>
        </p:nvCxnSpPr>
        <p:spPr>
          <a:xfrm flipH="1">
            <a:off x="7964557" y="949900"/>
            <a:ext cx="782709" cy="64036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325664-6930-49C6-B9F1-51F8E1BA303F}"/>
              </a:ext>
            </a:extLst>
          </p:cNvPr>
          <p:cNvSpPr txBox="1"/>
          <p:nvPr/>
        </p:nvSpPr>
        <p:spPr>
          <a:xfrm>
            <a:off x="4310408" y="4572265"/>
            <a:ext cx="27311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This pattern of energies is a </a:t>
            </a:r>
            <a:r>
              <a:rPr lang="en-US" sz="2800" b="1" dirty="0"/>
              <a:t>unique fingerprint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FB8C60-FD39-432A-9FAF-36D22DF9A23E}"/>
              </a:ext>
            </a:extLst>
          </p:cNvPr>
          <p:cNvCxnSpPr/>
          <p:nvPr/>
        </p:nvCxnSpPr>
        <p:spPr>
          <a:xfrm flipV="1">
            <a:off x="7041576" y="4572000"/>
            <a:ext cx="922981" cy="186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Image result for emission spectra">
            <a:extLst>
              <a:ext uri="{FF2B5EF4-FFF2-40B4-BE49-F238E27FC236}">
                <a16:creationId xmlns:a16="http://schemas.microsoft.com/office/drawing/2014/main" id="{1A75E252-A668-47EE-B025-C30CCDBD2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0" t="2060" r="14233"/>
          <a:stretch/>
        </p:blipFill>
        <p:spPr bwMode="auto">
          <a:xfrm>
            <a:off x="8242300" y="4030447"/>
            <a:ext cx="3476458" cy="259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4203-BDC0-4D01-8B5F-5BF8DA97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Recognize chemicals in space!</a:t>
            </a:r>
          </a:p>
        </p:txBody>
      </p:sp>
      <p:pic>
        <p:nvPicPr>
          <p:cNvPr id="4098" name="Picture 2" descr="https://upload.wikimedia.org/wikipedia/commons/a/a4/Spectrum_of_Comet_Hyakutake.gif">
            <a:extLst>
              <a:ext uri="{FF2B5EF4-FFF2-40B4-BE49-F238E27FC236}">
                <a16:creationId xmlns:a16="http://schemas.microsoft.com/office/drawing/2014/main" id="{C8C8E983-E59E-4569-ADDC-F8562828B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90359"/>
            <a:ext cx="57912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gas cloud spectrum">
            <a:extLst>
              <a:ext uri="{FF2B5EF4-FFF2-40B4-BE49-F238E27FC236}">
                <a16:creationId xmlns:a16="http://schemas.microsoft.com/office/drawing/2014/main" id="{C144A895-E229-4038-A2E8-6A8A4FEA58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6"/>
          <a:stretch/>
        </p:blipFill>
        <p:spPr bwMode="auto">
          <a:xfrm>
            <a:off x="5916386" y="2528915"/>
            <a:ext cx="6096000" cy="297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319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63791-0C8B-4640-9AA5-89F4FE4E7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Energy</a:t>
            </a:r>
          </a:p>
        </p:txBody>
      </p:sp>
      <p:pic>
        <p:nvPicPr>
          <p:cNvPr id="3" name="Picture 3" descr="06_24">
            <a:extLst>
              <a:ext uri="{FF2B5EF4-FFF2-40B4-BE49-F238E27FC236}">
                <a16:creationId xmlns:a16="http://schemas.microsoft.com/office/drawing/2014/main" id="{D5F50DD8-8596-45C4-AFCC-0D9EEE88C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814666" cy="4669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F147DD-CB73-41C8-BD0D-29F67C1DD949}"/>
              </a:ext>
            </a:extLst>
          </p:cNvPr>
          <p:cNvSpPr txBox="1"/>
          <p:nvPr/>
        </p:nvSpPr>
        <p:spPr>
          <a:xfrm>
            <a:off x="5059831" y="1476116"/>
            <a:ext cx="68607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Atoms/molecules are only allowed to have certain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 they can only absorb or emit light (photons) of certain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Electron(s) can absorb or emit the energy to change orbitals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97590-8568-4952-A23D-10C852A0DAC0}"/>
              </a:ext>
            </a:extLst>
          </p:cNvPr>
          <p:cNvSpPr txBox="1"/>
          <p:nvPr/>
        </p:nvSpPr>
        <p:spPr>
          <a:xfrm>
            <a:off x="5658678" y="365125"/>
            <a:ext cx="6177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Ink Free" panose="03080402000500000000" pitchFamily="66" charset="0"/>
              </a:rPr>
              <a:t>“quantized” = quantum mechanics!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BED2B1-2962-41F9-BD45-C8F1B8955F0C}"/>
              </a:ext>
            </a:extLst>
          </p:cNvPr>
          <p:cNvCxnSpPr>
            <a:stCxn id="7" idx="2"/>
          </p:cNvCxnSpPr>
          <p:nvPr/>
        </p:nvCxnSpPr>
        <p:spPr>
          <a:xfrm flipH="1">
            <a:off x="7964557" y="949900"/>
            <a:ext cx="782709" cy="64036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325664-6930-49C6-B9F1-51F8E1BA303F}"/>
              </a:ext>
            </a:extLst>
          </p:cNvPr>
          <p:cNvSpPr txBox="1"/>
          <p:nvPr/>
        </p:nvSpPr>
        <p:spPr>
          <a:xfrm>
            <a:off x="4310408" y="4572265"/>
            <a:ext cx="27311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This pattern of energies is a </a:t>
            </a:r>
            <a:r>
              <a:rPr lang="en-US" sz="2800" b="1" dirty="0"/>
              <a:t>unique fingerprint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FB8C60-FD39-432A-9FAF-36D22DF9A23E}"/>
              </a:ext>
            </a:extLst>
          </p:cNvPr>
          <p:cNvCxnSpPr/>
          <p:nvPr/>
        </p:nvCxnSpPr>
        <p:spPr>
          <a:xfrm flipV="1">
            <a:off x="7041576" y="4572000"/>
            <a:ext cx="922981" cy="186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Image result for emission spectra">
            <a:extLst>
              <a:ext uri="{FF2B5EF4-FFF2-40B4-BE49-F238E27FC236}">
                <a16:creationId xmlns:a16="http://schemas.microsoft.com/office/drawing/2014/main" id="{1A75E252-A668-47EE-B025-C30CCDBD2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0" t="2060" r="14233"/>
          <a:stretch/>
        </p:blipFill>
        <p:spPr bwMode="auto">
          <a:xfrm>
            <a:off x="8242300" y="4030447"/>
            <a:ext cx="3476458" cy="259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19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50</TotalTime>
  <Words>1531</Words>
  <Application>Microsoft Office PowerPoint</Application>
  <PresentationFormat>Widescreen</PresentationFormat>
  <Paragraphs>315</Paragraphs>
  <Slides>35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Arial</vt:lpstr>
      <vt:lpstr>Calibri</vt:lpstr>
      <vt:lpstr>Calibri Body</vt:lpstr>
      <vt:lpstr>Calibri Light</vt:lpstr>
      <vt:lpstr>Cambria Math</vt:lpstr>
      <vt:lpstr>Century</vt:lpstr>
      <vt:lpstr>Century Gothic</vt:lpstr>
      <vt:lpstr>Ink Free</vt:lpstr>
      <vt:lpstr>Maiandra GD</vt:lpstr>
      <vt:lpstr>Times New Roman</vt:lpstr>
      <vt:lpstr>Tw Cen MT</vt:lpstr>
      <vt:lpstr>Tw Cen MT Condensed</vt:lpstr>
      <vt:lpstr>Wingdings</vt:lpstr>
      <vt:lpstr>Wingdings 3</vt:lpstr>
      <vt:lpstr>Integral</vt:lpstr>
      <vt:lpstr>Diffusion monte carlo Rolling the dice but the dice are molecules</vt:lpstr>
      <vt:lpstr>Carbon with FIVE hydrogen atoms?</vt:lpstr>
      <vt:lpstr>Astrochemistry: Chemicals in Space</vt:lpstr>
      <vt:lpstr>Astrochemistry: Chemicals in Space</vt:lpstr>
      <vt:lpstr>Astrochemistry: Chemicals in Space</vt:lpstr>
      <vt:lpstr>Astrochemistry: Chemicals in Space</vt:lpstr>
      <vt:lpstr>Electronic Energy</vt:lpstr>
      <vt:lpstr>Recognize chemicals in space!</vt:lpstr>
      <vt:lpstr>Electronic Energy</vt:lpstr>
      <vt:lpstr>Vibrational Energy</vt:lpstr>
      <vt:lpstr>Vibrational Energy</vt:lpstr>
      <vt:lpstr>PowerPoint Presentation</vt:lpstr>
      <vt:lpstr>CH5+ : Weird and wiggly</vt:lpstr>
      <vt:lpstr>Monte carlo</vt:lpstr>
      <vt:lpstr>Monte carlo</vt:lpstr>
      <vt:lpstr>Diffusion Monte Carlo</vt:lpstr>
      <vt:lpstr>Diffusion Monte Carlo</vt:lpstr>
      <vt:lpstr>Diffusion Monte Carlo</vt:lpstr>
      <vt:lpstr>Diffusion Monte Carlo</vt:lpstr>
      <vt:lpstr>Quantum tunneling</vt:lpstr>
      <vt:lpstr>Quantum monte carlo</vt:lpstr>
      <vt:lpstr>DMC can calculate:</vt:lpstr>
      <vt:lpstr>Probability distribution: 〖|ψ|〗^2</vt:lpstr>
      <vt:lpstr>C-H, C-D Distributions</vt:lpstr>
      <vt:lpstr>PowerPoint Presentation</vt:lpstr>
      <vt:lpstr>PowerPoint Presentation</vt:lpstr>
      <vt:lpstr>PowerPoint Presentation</vt:lpstr>
      <vt:lpstr>Not all five positions are equal!</vt:lpstr>
      <vt:lpstr>Can we get to underlying physics by fitting?</vt:lpstr>
      <vt:lpstr>The fits keep getting better!</vt:lpstr>
      <vt:lpstr>Log-likelihood</vt:lpstr>
      <vt:lpstr>PowerPoint Presentation</vt:lpstr>
      <vt:lpstr>Trends in Summed Distributions</vt:lpstr>
      <vt:lpstr>Current/Future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monte carlo Rolling the dice but the dice are molecules</dc:title>
  <dc:creator>Meredith Staub</dc:creator>
  <cp:lastModifiedBy>Meredith Staub</cp:lastModifiedBy>
  <cp:revision>8</cp:revision>
  <dcterms:created xsi:type="dcterms:W3CDTF">2018-11-15T19:11:26Z</dcterms:created>
  <dcterms:modified xsi:type="dcterms:W3CDTF">2018-11-15T20:01:33Z</dcterms:modified>
</cp:coreProperties>
</file>